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87" r:id="rId3"/>
    <p:sldId id="257" r:id="rId4"/>
    <p:sldId id="265" r:id="rId5"/>
    <p:sldId id="266" r:id="rId6"/>
    <p:sldId id="267" r:id="rId7"/>
    <p:sldId id="268" r:id="rId8"/>
    <p:sldId id="288" r:id="rId9"/>
    <p:sldId id="289" r:id="rId10"/>
    <p:sldId id="269" r:id="rId11"/>
    <p:sldId id="270" r:id="rId12"/>
    <p:sldId id="284" r:id="rId13"/>
    <p:sldId id="283" r:id="rId14"/>
    <p:sldId id="286" r:id="rId15"/>
    <p:sldId id="285" r:id="rId16"/>
    <p:sldId id="275" r:id="rId17"/>
    <p:sldId id="271" r:id="rId18"/>
    <p:sldId id="272" r:id="rId19"/>
    <p:sldId id="273" r:id="rId20"/>
    <p:sldId id="274" r:id="rId21"/>
    <p:sldId id="276" r:id="rId22"/>
    <p:sldId id="281" r:id="rId23"/>
    <p:sldId id="278" r:id="rId24"/>
    <p:sldId id="282" r:id="rId25"/>
    <p:sldId id="280" r:id="rId26"/>
    <p:sldId id="258" r:id="rId27"/>
    <p:sldId id="259" r:id="rId28"/>
    <p:sldId id="261" r:id="rId29"/>
    <p:sldId id="262" r:id="rId30"/>
    <p:sldId id="263" r:id="rId31"/>
    <p:sldId id="26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24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368506-1BE1-490A-B065-BB7DB9B51C0F}" v="250" dt="2024-12-13T22:53:24.1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12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D0CD0-9CAD-41B5-A274-92370DC77F20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A24C8-DE6C-4AED-8A19-9DAB8E6051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5640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24C8-DE6C-4AED-8A19-9DAB8E60515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4508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977400-F043-D208-0EB4-DFEF357119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2494C18-BBEB-4CDE-C12C-B39E6AE19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2AEA55-C894-E9D4-4FC1-529B3356A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962644-B238-52AE-4409-BDA273962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C349F1-94CB-B2A0-FF61-E21259020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42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0D279D-B802-EC3A-8108-89E717A72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48A2835-6D7A-C40A-16FB-C9515AD219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1F4E14-45C0-5594-B301-B75EF3316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9AF180-E091-91E2-4932-B6A7989CA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4697743-0236-2179-BE98-898081B5B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142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F777272-B060-EA14-D969-506496B577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8784DAA-38F2-EC01-8763-9CC6866DB3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AAB13D-29E3-7CF7-48BC-501FFFA09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989443-6057-F340-B356-241DCDF6C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0103E6-F3B8-E9EE-4D9E-112438C3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5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640AF0-8480-194F-2AC4-C0FDE0BC7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A22CE1-FC40-2271-D379-331E3DF01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896FA9-5B5B-00C9-0694-7AB78D789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99817E-6EA4-70A6-3D9B-8991DFD43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55566E-11E2-68C6-5DAD-A1FA20A6B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950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5A629C-B24F-512A-4C94-8533FAB4D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3D1E044-A423-7ECA-CFFD-67CD7FDF3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C8EE40-FFDF-0F09-9E02-F0A3D9705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8BE437-3219-D0E8-49AA-196DBC650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F42403-6C73-EC63-28DB-5E54A3C85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42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599747-2B50-789B-840D-6C346BDAF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3C3F9C-EBD1-202A-D985-FEF2C609E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9EF2F37-014F-63CA-AA2A-9AEAD56AC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26C1299-E2CC-6D23-9CC0-EBC600292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87196B8-0455-AC43-5448-955DBBB2B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E49263C-0CF4-E530-50FD-86450C998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05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57FE81-5125-C909-117E-71BFCF366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71EE27B-137F-6DF8-624E-4E88C17FF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7ACB121-3EFE-C7A2-20C5-623307710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54932BD-6663-C97C-46D5-77A6C41389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9ECB52D-B608-940F-B182-522709293A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0C3417-12AE-5B7E-60DA-62FADB440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E24308C-5B68-B087-2B65-4ED87D219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8CDA65C-C702-F5DA-B1D7-B769EDEBD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690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F78EAA-8AA3-6E57-5AC2-B6840BC56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FDD3CAD-77AE-804E-22FD-75BFB9878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E22CD7-DB87-62B8-3CC3-F3E4A886F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1A69DF-F150-44D7-B89E-FCA4ED4DC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86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F538522-1175-F300-E102-6771FC0E7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29860B2-62A8-C3B4-EBAA-AF9376AE9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3A52640-B00E-D07E-9F69-967CF4750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06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42689D-1048-D563-275A-FBC669535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6DBAF5-8AC3-3504-FD50-DD0078F2C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383B72-5E8F-FF46-466F-BC0641FAD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A1462C-9E0C-46D8-C449-C59A9BE88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3C403EE-5E00-7425-3012-ABC210878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93E3CA-E532-BFE1-36EE-802E86780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64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6AFDB9-3C67-C6AD-233D-F191655D1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28539AF-FE4B-A04D-C0A0-106688B468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B432FC-0B49-459E-D215-9DF18B7D92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FBDF145-C03B-53EC-811C-CD675E143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2E2DFE8-DDE0-44D4-7E52-7B49CCBAA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69CA8D0-8557-30C0-AA25-03C9F5471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42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C5E7C7E-00C6-221C-6050-EF572E0B3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AA16DB-96C0-3A62-9B8F-47DAB08CB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6FE12F-A6E8-5B5F-DC8C-85F1A5C1B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EBE402-0E6C-47E4-B53D-6B63A0FD12CF}" type="datetimeFigureOut">
              <a:rPr lang="en-US" smtClean="0"/>
              <a:t>18-Feb-25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4D4FF9-16E1-9BE5-D9DA-5262B9FBD0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6A5C6F-3831-207B-98CD-5F096B7EE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BCFF92-384C-40BD-BC4D-1892383A16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196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Game Dev Studio Systemanforderungen | Systemanforderungen.com">
            <a:extLst>
              <a:ext uri="{FF2B5EF4-FFF2-40B4-BE49-F238E27FC236}">
                <a16:creationId xmlns:a16="http://schemas.microsoft.com/office/drawing/2014/main" id="{7E9D3733-3027-8E88-8157-56D97CAD0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5000"/>
                    </a14:imgEffect>
                    <a14:imgEffect>
                      <a14:brightnessContrast bright="-5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91385" y="-209550"/>
            <a:ext cx="226695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246F43-1B54-3E99-19CC-69B810C0EB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Unity für Dummies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5455BE3-1CB0-F200-A8DA-5336C8FBBE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Erste Schritte mit einer </a:t>
            </a:r>
            <a:r>
              <a:rPr lang="de-DE" dirty="0" err="1">
                <a:solidFill>
                  <a:schemeClr val="bg1"/>
                </a:solidFill>
              </a:rPr>
              <a:t>Gameengine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430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ity: Games-Entwickler sollen zahlen.">
            <a:extLst>
              <a:ext uri="{FF2B5EF4-FFF2-40B4-BE49-F238E27FC236}">
                <a16:creationId xmlns:a16="http://schemas.microsoft.com/office/drawing/2014/main" id="{9B566390-E33E-8B69-2E8E-08CD0219E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2000"/>
                    </a14:imgEffect>
                    <a14:imgEffect>
                      <a14:brightnessContrast bright="-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388" y="-1219200"/>
            <a:ext cx="12700776" cy="929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D228A15-90AF-D13A-566D-B6713EA3F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Unity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870457-919E-65B9-6BE6-9CC40DEB1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Unity ist ein </a:t>
            </a:r>
            <a:r>
              <a:rPr lang="de-DE" dirty="0" err="1">
                <a:solidFill>
                  <a:schemeClr val="bg1"/>
                </a:solidFill>
              </a:rPr>
              <a:t>Gameengine</a:t>
            </a:r>
            <a:r>
              <a:rPr lang="de-DE" dirty="0">
                <a:solidFill>
                  <a:schemeClr val="bg1"/>
                </a:solidFill>
              </a:rPr>
              <a:t>. Vorteile einer </a:t>
            </a:r>
            <a:r>
              <a:rPr lang="de-DE" dirty="0" err="1">
                <a:solidFill>
                  <a:schemeClr val="bg1"/>
                </a:solidFill>
              </a:rPr>
              <a:t>Gameengine</a:t>
            </a:r>
            <a:r>
              <a:rPr lang="de-DE" dirty="0">
                <a:solidFill>
                  <a:schemeClr val="bg1"/>
                </a:solidFill>
              </a:rPr>
              <a:t> sind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Muss nicht alles von Grund auf programmieren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Kann für mehrere Plattformen entwickeln</a:t>
            </a:r>
          </a:p>
          <a:p>
            <a:r>
              <a:rPr lang="de-DE" dirty="0">
                <a:solidFill>
                  <a:schemeClr val="bg1"/>
                </a:solidFill>
              </a:rPr>
              <a:t>Veröffentlich 2005 von Unity Technologies</a:t>
            </a:r>
          </a:p>
          <a:p>
            <a:r>
              <a:rPr lang="de-DE" dirty="0">
                <a:solidFill>
                  <a:schemeClr val="bg1"/>
                </a:solidFill>
              </a:rPr>
              <a:t>Programmierung geschieht in C#</a:t>
            </a:r>
          </a:p>
          <a:p>
            <a:r>
              <a:rPr lang="de-DE" dirty="0">
                <a:solidFill>
                  <a:schemeClr val="bg1"/>
                </a:solidFill>
              </a:rPr>
              <a:t>Alternativen sind Unreal (Epic), Godot (Open Source) und weitere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757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918C7419-1015-741A-44E3-CAE5640084F8}"/>
              </a:ext>
            </a:extLst>
          </p:cNvPr>
          <p:cNvGrpSpPr/>
          <p:nvPr/>
        </p:nvGrpSpPr>
        <p:grpSpPr>
          <a:xfrm>
            <a:off x="581072" y="473926"/>
            <a:ext cx="11029856" cy="5910148"/>
            <a:chOff x="581072" y="473926"/>
            <a:chExt cx="11029856" cy="5910148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4F528DEE-20D1-18C3-1F8D-86019490F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1967" t="45631" b="10705"/>
            <a:stretch/>
          </p:blipFill>
          <p:spPr>
            <a:xfrm>
              <a:off x="581072" y="473926"/>
              <a:ext cx="11029856" cy="591014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218F81B6-A357-E307-1FDE-B41760CA5836}"/>
                </a:ext>
              </a:extLst>
            </p:cNvPr>
            <p:cNvSpPr/>
            <p:nvPr/>
          </p:nvSpPr>
          <p:spPr>
            <a:xfrm>
              <a:off x="648638" y="882870"/>
              <a:ext cx="1450428" cy="3716158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86756B56-54CB-432B-53DE-6F1D1045B96C}"/>
                </a:ext>
              </a:extLst>
            </p:cNvPr>
            <p:cNvSpPr/>
            <p:nvPr/>
          </p:nvSpPr>
          <p:spPr>
            <a:xfrm>
              <a:off x="2166632" y="882870"/>
              <a:ext cx="6792686" cy="37161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CA15D8B9-D6CA-E8E3-4821-CC73B1DB17B7}"/>
                </a:ext>
              </a:extLst>
            </p:cNvPr>
            <p:cNvSpPr/>
            <p:nvPr/>
          </p:nvSpPr>
          <p:spPr>
            <a:xfrm>
              <a:off x="9026884" y="882870"/>
              <a:ext cx="2584044" cy="5422586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C91E6CAB-B68C-88D3-803D-DCEE7F7EAECF}"/>
                </a:ext>
              </a:extLst>
            </p:cNvPr>
            <p:cNvSpPr/>
            <p:nvPr/>
          </p:nvSpPr>
          <p:spPr>
            <a:xfrm>
              <a:off x="648638" y="4675601"/>
              <a:ext cx="8310680" cy="1629855"/>
            </a:xfrm>
            <a:prstGeom prst="rect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B45134C-19FE-E41F-EE93-251E932322FD}"/>
              </a:ext>
            </a:extLst>
          </p:cNvPr>
          <p:cNvSpPr txBox="1"/>
          <p:nvPr/>
        </p:nvSpPr>
        <p:spPr>
          <a:xfrm>
            <a:off x="749988" y="4180114"/>
            <a:ext cx="1247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92D050"/>
                </a:solidFill>
              </a:rPr>
              <a:t>Hierachy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F1A664A-C0AC-CE31-4F53-AD2A63C1CB78}"/>
              </a:ext>
            </a:extLst>
          </p:cNvPr>
          <p:cNvSpPr txBox="1"/>
          <p:nvPr/>
        </p:nvSpPr>
        <p:spPr>
          <a:xfrm>
            <a:off x="7711590" y="5936124"/>
            <a:ext cx="1247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7030A0"/>
                </a:solidFill>
              </a:rPr>
              <a:t>Project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F95CCDB-B3D8-3DD0-AB34-129420D60B25}"/>
              </a:ext>
            </a:extLst>
          </p:cNvPr>
          <p:cNvSpPr txBox="1"/>
          <p:nvPr/>
        </p:nvSpPr>
        <p:spPr>
          <a:xfrm>
            <a:off x="10396983" y="5936124"/>
            <a:ext cx="1247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00B0F0"/>
                </a:solidFill>
              </a:rPr>
              <a:t>Inspector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FB6EEBE-1A69-DD72-98C0-DEA35DE4DBC6}"/>
              </a:ext>
            </a:extLst>
          </p:cNvPr>
          <p:cNvSpPr txBox="1"/>
          <p:nvPr/>
        </p:nvSpPr>
        <p:spPr>
          <a:xfrm>
            <a:off x="7740868" y="4227651"/>
            <a:ext cx="1247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0000"/>
                </a:solidFill>
              </a:rPr>
              <a:t>Viewport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" name="Picture 1" descr="A yellow duck with white text&#10;&#10;Description automatically generated">
            <a:extLst>
              <a:ext uri="{FF2B5EF4-FFF2-40B4-BE49-F238E27FC236}">
                <a16:creationId xmlns:a16="http://schemas.microsoft.com/office/drawing/2014/main" id="{1A59BB62-92DB-10BA-B5D4-991399BD32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732" y="-1587192"/>
            <a:ext cx="2037695" cy="113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55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C2EA0D-FA48-36B8-BBC1-599B700BC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03401FA1-B93E-0BC9-DC5C-B6CAE39C2A65}"/>
              </a:ext>
            </a:extLst>
          </p:cNvPr>
          <p:cNvGrpSpPr/>
          <p:nvPr/>
        </p:nvGrpSpPr>
        <p:grpSpPr>
          <a:xfrm>
            <a:off x="333421" y="-5219700"/>
            <a:ext cx="14936261" cy="8003324"/>
            <a:chOff x="581072" y="473926"/>
            <a:chExt cx="11029856" cy="5910148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6E4862D4-5195-F880-9ED6-F497DCE60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1967" t="45631" b="10705"/>
            <a:stretch/>
          </p:blipFill>
          <p:spPr>
            <a:xfrm>
              <a:off x="581072" y="473926"/>
              <a:ext cx="11029856" cy="591014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E3636405-E592-CB10-FDFB-D94BC21E8C1F}"/>
                </a:ext>
              </a:extLst>
            </p:cNvPr>
            <p:cNvSpPr/>
            <p:nvPr/>
          </p:nvSpPr>
          <p:spPr>
            <a:xfrm>
              <a:off x="648638" y="882870"/>
              <a:ext cx="1450428" cy="3716158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6BD831B0-ADA8-8CBF-45C6-DC3F86AEA197}"/>
                </a:ext>
              </a:extLst>
            </p:cNvPr>
            <p:cNvSpPr/>
            <p:nvPr/>
          </p:nvSpPr>
          <p:spPr>
            <a:xfrm>
              <a:off x="2166632" y="882870"/>
              <a:ext cx="6792686" cy="37161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D5145BE4-E66B-12AA-02FF-0DE923791418}"/>
                </a:ext>
              </a:extLst>
            </p:cNvPr>
            <p:cNvSpPr/>
            <p:nvPr/>
          </p:nvSpPr>
          <p:spPr>
            <a:xfrm>
              <a:off x="9026884" y="882870"/>
              <a:ext cx="2584044" cy="5422586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51644019-BBA2-3886-387E-5193FDCAC18D}"/>
                </a:ext>
              </a:extLst>
            </p:cNvPr>
            <p:cNvSpPr/>
            <p:nvPr/>
          </p:nvSpPr>
          <p:spPr>
            <a:xfrm>
              <a:off x="648638" y="4675601"/>
              <a:ext cx="8310680" cy="1629855"/>
            </a:xfrm>
            <a:prstGeom prst="rect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itel 1">
            <a:extLst>
              <a:ext uri="{FF2B5EF4-FFF2-40B4-BE49-F238E27FC236}">
                <a16:creationId xmlns:a16="http://schemas.microsoft.com/office/drawing/2014/main" id="{FB740952-3D17-66C4-99C6-A7132FAFA689}"/>
              </a:ext>
            </a:extLst>
          </p:cNvPr>
          <p:cNvSpPr txBox="1">
            <a:spLocks/>
          </p:cNvSpPr>
          <p:nvPr/>
        </p:nvSpPr>
        <p:spPr>
          <a:xfrm>
            <a:off x="4754082" y="4074377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008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F0D2E-FB11-6A8F-416A-A940C4731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7CBA5257-F27D-9F48-069A-FE3E97329914}"/>
              </a:ext>
            </a:extLst>
          </p:cNvPr>
          <p:cNvGrpSpPr/>
          <p:nvPr/>
        </p:nvGrpSpPr>
        <p:grpSpPr>
          <a:xfrm>
            <a:off x="3698781" y="0"/>
            <a:ext cx="16986437" cy="9101874"/>
            <a:chOff x="581072" y="473926"/>
            <a:chExt cx="11029856" cy="5910148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D69C3D05-AF13-F96E-AD89-B0576D46A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1967" t="45631" b="10705"/>
            <a:stretch/>
          </p:blipFill>
          <p:spPr>
            <a:xfrm>
              <a:off x="581072" y="473926"/>
              <a:ext cx="11029856" cy="591014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3BB917B4-CB3F-D10B-8047-42AC0E113D18}"/>
                </a:ext>
              </a:extLst>
            </p:cNvPr>
            <p:cNvSpPr/>
            <p:nvPr/>
          </p:nvSpPr>
          <p:spPr>
            <a:xfrm>
              <a:off x="648638" y="882870"/>
              <a:ext cx="1450428" cy="3716158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998F3F0C-111B-6449-8555-C795ACE797E2}"/>
                </a:ext>
              </a:extLst>
            </p:cNvPr>
            <p:cNvSpPr/>
            <p:nvPr/>
          </p:nvSpPr>
          <p:spPr>
            <a:xfrm>
              <a:off x="2166632" y="882870"/>
              <a:ext cx="6792686" cy="37161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F1AAFFFE-8E4A-FDB2-2909-66F0999F0353}"/>
                </a:ext>
              </a:extLst>
            </p:cNvPr>
            <p:cNvSpPr/>
            <p:nvPr/>
          </p:nvSpPr>
          <p:spPr>
            <a:xfrm>
              <a:off x="9026884" y="882870"/>
              <a:ext cx="2584044" cy="5422586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BEC09059-2CDF-1079-0EDD-4C739E4B8946}"/>
                </a:ext>
              </a:extLst>
            </p:cNvPr>
            <p:cNvSpPr/>
            <p:nvPr/>
          </p:nvSpPr>
          <p:spPr>
            <a:xfrm>
              <a:off x="648638" y="4675601"/>
              <a:ext cx="8310680" cy="1629855"/>
            </a:xfrm>
            <a:prstGeom prst="rect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 descr="A yellow duck with white text&#10;&#10;Description automatically generated">
            <a:extLst>
              <a:ext uri="{FF2B5EF4-FFF2-40B4-BE49-F238E27FC236}">
                <a16:creationId xmlns:a16="http://schemas.microsoft.com/office/drawing/2014/main" id="{E6174B2D-7FAB-B8C3-385F-3072015CC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732" y="-1587192"/>
            <a:ext cx="2037695" cy="1130921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541D6F25-12DD-F0FB-65A7-A60D8A46B866}"/>
              </a:ext>
            </a:extLst>
          </p:cNvPr>
          <p:cNvSpPr txBox="1">
            <a:spLocks/>
          </p:cNvSpPr>
          <p:nvPr/>
        </p:nvSpPr>
        <p:spPr>
          <a:xfrm>
            <a:off x="565309" y="299169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Hierarchie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479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6DD55-FBE8-EC2E-DF9F-0169DCCCC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18ACEF81-EFBA-3C47-C13F-EDD8E1DE51C7}"/>
              </a:ext>
            </a:extLst>
          </p:cNvPr>
          <p:cNvGrpSpPr/>
          <p:nvPr/>
        </p:nvGrpSpPr>
        <p:grpSpPr>
          <a:xfrm>
            <a:off x="314372" y="1864576"/>
            <a:ext cx="12182428" cy="6784124"/>
            <a:chOff x="581072" y="473926"/>
            <a:chExt cx="11029856" cy="5910148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ABD34835-048E-1349-FFCD-53BE1A88B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1967" t="45631" b="10705"/>
            <a:stretch/>
          </p:blipFill>
          <p:spPr>
            <a:xfrm>
              <a:off x="581072" y="473926"/>
              <a:ext cx="11029856" cy="591014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37474B6F-5A43-C7E2-7C47-9A0B8F392B6E}"/>
                </a:ext>
              </a:extLst>
            </p:cNvPr>
            <p:cNvSpPr/>
            <p:nvPr/>
          </p:nvSpPr>
          <p:spPr>
            <a:xfrm>
              <a:off x="648638" y="882870"/>
              <a:ext cx="1450428" cy="3716158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CF6F477B-7602-7CF1-222B-6AFE2ABF5D15}"/>
                </a:ext>
              </a:extLst>
            </p:cNvPr>
            <p:cNvSpPr/>
            <p:nvPr/>
          </p:nvSpPr>
          <p:spPr>
            <a:xfrm>
              <a:off x="2166632" y="882870"/>
              <a:ext cx="6792686" cy="37161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44B7E411-BBEA-8263-80D2-5CCB8C5DBEC6}"/>
                </a:ext>
              </a:extLst>
            </p:cNvPr>
            <p:cNvSpPr/>
            <p:nvPr/>
          </p:nvSpPr>
          <p:spPr>
            <a:xfrm>
              <a:off x="9026884" y="882870"/>
              <a:ext cx="2584044" cy="5422586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ACC8433D-7C73-2308-F76F-BCC67C899E5A}"/>
                </a:ext>
              </a:extLst>
            </p:cNvPr>
            <p:cNvSpPr/>
            <p:nvPr/>
          </p:nvSpPr>
          <p:spPr>
            <a:xfrm>
              <a:off x="648638" y="4675601"/>
              <a:ext cx="8310680" cy="1629855"/>
            </a:xfrm>
            <a:prstGeom prst="rect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3234E25D-0968-BB20-EDDD-ECB14874D324}"/>
              </a:ext>
            </a:extLst>
          </p:cNvPr>
          <p:cNvSpPr txBox="1">
            <a:spLocks/>
          </p:cNvSpPr>
          <p:nvPr/>
        </p:nvSpPr>
        <p:spPr>
          <a:xfrm>
            <a:off x="4310308" y="53901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Viewport</a:t>
            </a:r>
          </a:p>
        </p:txBody>
      </p:sp>
    </p:spTree>
    <p:extLst>
      <p:ext uri="{BB962C8B-B14F-4D97-AF65-F5344CB8AC3E}">
        <p14:creationId xmlns:p14="http://schemas.microsoft.com/office/powerpoint/2010/main" val="3541321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E791F-D2F4-008E-E99B-C86E073A0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FDFEEB7F-F1A2-8DAB-84E0-AAD4D0C7FAC3}"/>
              </a:ext>
            </a:extLst>
          </p:cNvPr>
          <p:cNvGrpSpPr/>
          <p:nvPr/>
        </p:nvGrpSpPr>
        <p:grpSpPr>
          <a:xfrm>
            <a:off x="-4297468" y="0"/>
            <a:ext cx="12269846" cy="6574574"/>
            <a:chOff x="581072" y="473926"/>
            <a:chExt cx="11029856" cy="5910148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50D65DD1-62A5-7E05-BB3E-2C2C59966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1967" t="45631" b="10705"/>
            <a:stretch/>
          </p:blipFill>
          <p:spPr>
            <a:xfrm>
              <a:off x="581072" y="473926"/>
              <a:ext cx="11029856" cy="591014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7FF46E6D-EAD8-2341-DACE-87849C3433C3}"/>
                </a:ext>
              </a:extLst>
            </p:cNvPr>
            <p:cNvSpPr/>
            <p:nvPr/>
          </p:nvSpPr>
          <p:spPr>
            <a:xfrm>
              <a:off x="648638" y="882870"/>
              <a:ext cx="1450428" cy="3716158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71B6461A-D662-4FCD-17CA-E81C996D3D47}"/>
                </a:ext>
              </a:extLst>
            </p:cNvPr>
            <p:cNvSpPr/>
            <p:nvPr/>
          </p:nvSpPr>
          <p:spPr>
            <a:xfrm>
              <a:off x="2166632" y="882870"/>
              <a:ext cx="6792686" cy="37161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1E928B31-D456-37B2-8B08-5C588F362AD6}"/>
                </a:ext>
              </a:extLst>
            </p:cNvPr>
            <p:cNvSpPr/>
            <p:nvPr/>
          </p:nvSpPr>
          <p:spPr>
            <a:xfrm>
              <a:off x="9026884" y="882870"/>
              <a:ext cx="2584044" cy="5422586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F2BEF742-54B8-DE77-8EC6-666703FDF181}"/>
                </a:ext>
              </a:extLst>
            </p:cNvPr>
            <p:cNvSpPr/>
            <p:nvPr/>
          </p:nvSpPr>
          <p:spPr>
            <a:xfrm>
              <a:off x="648638" y="4675601"/>
              <a:ext cx="8310680" cy="1629855"/>
            </a:xfrm>
            <a:prstGeom prst="rect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itel 1">
            <a:extLst>
              <a:ext uri="{FF2B5EF4-FFF2-40B4-BE49-F238E27FC236}">
                <a16:creationId xmlns:a16="http://schemas.microsoft.com/office/drawing/2014/main" id="{F493B22A-94DB-5442-A94E-8EDCCFECA4BC}"/>
              </a:ext>
            </a:extLst>
          </p:cNvPr>
          <p:cNvSpPr txBox="1">
            <a:spLocks/>
          </p:cNvSpPr>
          <p:nvPr/>
        </p:nvSpPr>
        <p:spPr>
          <a:xfrm>
            <a:off x="8775859" y="276621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Inspector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813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EAFBB7C-BA65-4034-8F52-32E6C514E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1555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9D56ACA-1E9F-4685-8853-D3A4777AC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55"/>
            <a:ext cx="12192000" cy="6858000"/>
          </a:xfrm>
          <a:custGeom>
            <a:avLst/>
            <a:gdLst>
              <a:gd name="connsiteX0" fmla="*/ 3847754 w 12192000"/>
              <a:gd name="connsiteY0" fmla="*/ 5 h 6858000"/>
              <a:gd name="connsiteX1" fmla="*/ 3847754 w 12192000"/>
              <a:gd name="connsiteY1" fmla="*/ 4197373 h 6858000"/>
              <a:gd name="connsiteX2" fmla="*/ 4423416 w 12192000"/>
              <a:gd name="connsiteY2" fmla="*/ 4197373 h 6858000"/>
              <a:gd name="connsiteX3" fmla="*/ 4430942 w 12192000"/>
              <a:gd name="connsiteY3" fmla="*/ 4172627 h 6858000"/>
              <a:gd name="connsiteX4" fmla="*/ 4570893 w 12192000"/>
              <a:gd name="connsiteY4" fmla="*/ 4067350 h 6858000"/>
              <a:gd name="connsiteX5" fmla="*/ 5082240 w 12192000"/>
              <a:gd name="connsiteY5" fmla="*/ 4000508 h 6858000"/>
              <a:gd name="connsiteX6" fmla="*/ 5767374 w 12192000"/>
              <a:gd name="connsiteY6" fmla="*/ 3903586 h 6858000"/>
              <a:gd name="connsiteX7" fmla="*/ 6455849 w 12192000"/>
              <a:gd name="connsiteY7" fmla="*/ 3820032 h 6858000"/>
              <a:gd name="connsiteX8" fmla="*/ 7144325 w 12192000"/>
              <a:gd name="connsiteY8" fmla="*/ 3820032 h 6858000"/>
              <a:gd name="connsiteX9" fmla="*/ 7341512 w 12192000"/>
              <a:gd name="connsiteY9" fmla="*/ 3826717 h 6858000"/>
              <a:gd name="connsiteX10" fmla="*/ 7344854 w 12192000"/>
              <a:gd name="connsiteY10" fmla="*/ 3826717 h 6858000"/>
              <a:gd name="connsiteX11" fmla="*/ 7534641 w 12192000"/>
              <a:gd name="connsiteY11" fmla="*/ 3832816 h 6858000"/>
              <a:gd name="connsiteX12" fmla="*/ 7534641 w 12192000"/>
              <a:gd name="connsiteY12" fmla="*/ 5 h 6858000"/>
              <a:gd name="connsiteX13" fmla="*/ 3728859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1 h 6858000"/>
              <a:gd name="connsiteX16" fmla="*/ 7653538 w 12192000"/>
              <a:gd name="connsiteY16" fmla="*/ 1 h 6858000"/>
              <a:gd name="connsiteX17" fmla="*/ 7653538 w 12192000"/>
              <a:gd name="connsiteY17" fmla="*/ 3836633 h 6858000"/>
              <a:gd name="connsiteX18" fmla="*/ 7773901 w 12192000"/>
              <a:gd name="connsiteY18" fmla="*/ 3840500 h 6858000"/>
              <a:gd name="connsiteX19" fmla="*/ 8200440 w 12192000"/>
              <a:gd name="connsiteY19" fmla="*/ 3856793 h 6858000"/>
              <a:gd name="connsiteX20" fmla="*/ 8517940 w 12192000"/>
              <a:gd name="connsiteY20" fmla="*/ 3860135 h 6858000"/>
              <a:gd name="connsiteX21" fmla="*/ 9206418 w 12192000"/>
              <a:gd name="connsiteY21" fmla="*/ 3863477 h 6858000"/>
              <a:gd name="connsiteX22" fmla="*/ 9891553 w 12192000"/>
              <a:gd name="connsiteY22" fmla="*/ 3850108 h 6858000"/>
              <a:gd name="connsiteX23" fmla="*/ 10586714 w 12192000"/>
              <a:gd name="connsiteY23" fmla="*/ 3810003 h 6858000"/>
              <a:gd name="connsiteX24" fmla="*/ 11271848 w 12192000"/>
              <a:gd name="connsiteY24" fmla="*/ 3756529 h 6858000"/>
              <a:gd name="connsiteX25" fmla="*/ 11709667 w 12192000"/>
              <a:gd name="connsiteY25" fmla="*/ 3636212 h 6858000"/>
              <a:gd name="connsiteX26" fmla="*/ 12184248 w 12192000"/>
              <a:gd name="connsiteY26" fmla="*/ 3429001 h 6858000"/>
              <a:gd name="connsiteX27" fmla="*/ 12192000 w 12192000"/>
              <a:gd name="connsiteY27" fmla="*/ 3437173 h 6858000"/>
              <a:gd name="connsiteX28" fmla="*/ 12192000 w 12192000"/>
              <a:gd name="connsiteY28" fmla="*/ 6858000 h 6858000"/>
              <a:gd name="connsiteX29" fmla="*/ 0 w 12192000"/>
              <a:gd name="connsiteY29" fmla="*/ 6858000 h 6858000"/>
              <a:gd name="connsiteX30" fmla="*/ 0 w 12192000"/>
              <a:gd name="connsiteY30" fmla="*/ 6857989 h 6858000"/>
              <a:gd name="connsiteX31" fmla="*/ 6542821 w 12192000"/>
              <a:gd name="connsiteY31" fmla="*/ 6857989 h 6858000"/>
              <a:gd name="connsiteX32" fmla="*/ 6553813 w 12192000"/>
              <a:gd name="connsiteY32" fmla="*/ 6856417 h 6858000"/>
              <a:gd name="connsiteX33" fmla="*/ 6836849 w 12192000"/>
              <a:gd name="connsiteY33" fmla="*/ 6797865 h 6858000"/>
              <a:gd name="connsiteX34" fmla="*/ 5951187 w 12192000"/>
              <a:gd name="connsiteY34" fmla="*/ 6644126 h 6858000"/>
              <a:gd name="connsiteX35" fmla="*/ 6001320 w 12192000"/>
              <a:gd name="connsiteY35" fmla="*/ 6624073 h 6858000"/>
              <a:gd name="connsiteX36" fmla="*/ 5904397 w 12192000"/>
              <a:gd name="connsiteY36" fmla="*/ 6543863 h 6858000"/>
              <a:gd name="connsiteX37" fmla="*/ 5506684 w 12192000"/>
              <a:gd name="connsiteY37" fmla="*/ 6416862 h 6858000"/>
              <a:gd name="connsiteX38" fmla="*/ 6001320 w 12192000"/>
              <a:gd name="connsiteY38" fmla="*/ 6202967 h 6858000"/>
              <a:gd name="connsiteX39" fmla="*/ 5443186 w 12192000"/>
              <a:gd name="connsiteY39" fmla="*/ 5912202 h 6858000"/>
              <a:gd name="connsiteX40" fmla="*/ 5159104 w 12192000"/>
              <a:gd name="connsiteY40" fmla="*/ 5842017 h 6858000"/>
              <a:gd name="connsiteX41" fmla="*/ 6094899 w 12192000"/>
              <a:gd name="connsiteY41" fmla="*/ 5477726 h 6858000"/>
              <a:gd name="connsiteX42" fmla="*/ 4577576 w 12192000"/>
              <a:gd name="connsiteY42" fmla="*/ 5297251 h 6858000"/>
              <a:gd name="connsiteX43" fmla="*/ 4701234 w 12192000"/>
              <a:gd name="connsiteY43" fmla="*/ 5223724 h 6858000"/>
              <a:gd name="connsiteX44" fmla="*/ 5643712 w 12192000"/>
              <a:gd name="connsiteY44" fmla="*/ 5243777 h 6858000"/>
              <a:gd name="connsiteX45" fmla="*/ 5800793 w 12192000"/>
              <a:gd name="connsiteY45" fmla="*/ 5186961 h 6858000"/>
              <a:gd name="connsiteX46" fmla="*/ 5643712 w 12192000"/>
              <a:gd name="connsiteY46" fmla="*/ 5096724 h 6858000"/>
              <a:gd name="connsiteX47" fmla="*/ 5032104 w 12192000"/>
              <a:gd name="connsiteY47" fmla="*/ 5029881 h 6858000"/>
              <a:gd name="connsiteX48" fmla="*/ 4871682 w 12192000"/>
              <a:gd name="connsiteY48" fmla="*/ 4879485 h 6858000"/>
              <a:gd name="connsiteX49" fmla="*/ 4600971 w 12192000"/>
              <a:gd name="connsiteY49" fmla="*/ 4705695 h 6858000"/>
              <a:gd name="connsiteX50" fmla="*/ 4788128 w 12192000"/>
              <a:gd name="connsiteY50" fmla="*/ 4561984 h 6858000"/>
              <a:gd name="connsiteX51" fmla="*/ 4483995 w 12192000"/>
              <a:gd name="connsiteY51" fmla="*/ 4348088 h 6858000"/>
              <a:gd name="connsiteX52" fmla="*/ 4460097 w 12192000"/>
              <a:gd name="connsiteY52" fmla="*/ 4316252 h 6858000"/>
              <a:gd name="connsiteX53" fmla="*/ 0 w 12192000"/>
              <a:gd name="connsiteY53" fmla="*/ 4316252 h 6858000"/>
              <a:gd name="connsiteX54" fmla="*/ 0 w 12192000"/>
              <a:gd name="connsiteY54" fmla="*/ 4197368 h 6858000"/>
              <a:gd name="connsiteX55" fmla="*/ 3728859 w 12192000"/>
              <a:gd name="connsiteY55" fmla="*/ 41973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6858000">
                <a:moveTo>
                  <a:pt x="3847754" y="5"/>
                </a:moveTo>
                <a:lnTo>
                  <a:pt x="3847754" y="4197373"/>
                </a:lnTo>
                <a:lnTo>
                  <a:pt x="4423416" y="4197373"/>
                </a:lnTo>
                <a:lnTo>
                  <a:pt x="4430942" y="4172627"/>
                </a:lnTo>
                <a:cubicBezTo>
                  <a:pt x="4453920" y="4128344"/>
                  <a:pt x="4509064" y="4095758"/>
                  <a:pt x="4570893" y="4067350"/>
                </a:cubicBezTo>
                <a:cubicBezTo>
                  <a:pt x="4731315" y="3997165"/>
                  <a:pt x="4908447" y="4013876"/>
                  <a:pt x="5082240" y="4000508"/>
                </a:cubicBezTo>
                <a:cubicBezTo>
                  <a:pt x="5312846" y="3970428"/>
                  <a:pt x="5533424" y="3900244"/>
                  <a:pt x="5767374" y="3903586"/>
                </a:cubicBezTo>
                <a:cubicBezTo>
                  <a:pt x="5987953" y="3833401"/>
                  <a:pt x="6231927" y="3910270"/>
                  <a:pt x="6455849" y="3820032"/>
                </a:cubicBezTo>
                <a:cubicBezTo>
                  <a:pt x="6683114" y="3820032"/>
                  <a:pt x="6913720" y="3820032"/>
                  <a:pt x="7144325" y="3820032"/>
                </a:cubicBezTo>
                <a:cubicBezTo>
                  <a:pt x="7211170" y="3823375"/>
                  <a:pt x="7274668" y="3823375"/>
                  <a:pt x="7341512" y="3826717"/>
                </a:cubicBezTo>
                <a:cubicBezTo>
                  <a:pt x="7341512" y="3826717"/>
                  <a:pt x="7344854" y="3826717"/>
                  <a:pt x="7344854" y="3826717"/>
                </a:cubicBezTo>
                <a:lnTo>
                  <a:pt x="7534641" y="3832816"/>
                </a:lnTo>
                <a:lnTo>
                  <a:pt x="7534641" y="5"/>
                </a:lnTo>
                <a:close/>
                <a:moveTo>
                  <a:pt x="3728859" y="0"/>
                </a:moveTo>
                <a:lnTo>
                  <a:pt x="12192000" y="0"/>
                </a:lnTo>
                <a:lnTo>
                  <a:pt x="12192000" y="1"/>
                </a:lnTo>
                <a:lnTo>
                  <a:pt x="7653538" y="1"/>
                </a:lnTo>
                <a:lnTo>
                  <a:pt x="7653538" y="3836633"/>
                </a:lnTo>
                <a:lnTo>
                  <a:pt x="7773901" y="3840500"/>
                </a:lnTo>
                <a:cubicBezTo>
                  <a:pt x="7916359" y="3845096"/>
                  <a:pt x="8058399" y="3850109"/>
                  <a:pt x="8200440" y="3856793"/>
                </a:cubicBezTo>
                <a:cubicBezTo>
                  <a:pt x="8307387" y="3856793"/>
                  <a:pt x="8410993" y="3860135"/>
                  <a:pt x="8517940" y="3860135"/>
                </a:cubicBezTo>
                <a:cubicBezTo>
                  <a:pt x="8745205" y="3876845"/>
                  <a:pt x="8975812" y="3886871"/>
                  <a:pt x="9206418" y="3863477"/>
                </a:cubicBezTo>
                <a:cubicBezTo>
                  <a:pt x="9437024" y="3883530"/>
                  <a:pt x="9660946" y="3870162"/>
                  <a:pt x="9891553" y="3850108"/>
                </a:cubicBezTo>
                <a:cubicBezTo>
                  <a:pt x="10125500" y="3873504"/>
                  <a:pt x="10356108" y="3840082"/>
                  <a:pt x="10586714" y="3810003"/>
                </a:cubicBezTo>
                <a:cubicBezTo>
                  <a:pt x="10817321" y="3823372"/>
                  <a:pt x="11047927" y="3823372"/>
                  <a:pt x="11271848" y="3756529"/>
                </a:cubicBezTo>
                <a:cubicBezTo>
                  <a:pt x="11442298" y="3830056"/>
                  <a:pt x="11525851" y="3589423"/>
                  <a:pt x="11709667" y="3636212"/>
                </a:cubicBezTo>
                <a:cubicBezTo>
                  <a:pt x="11893484" y="3686345"/>
                  <a:pt x="12023827" y="3495843"/>
                  <a:pt x="12184248" y="3429001"/>
                </a:cubicBezTo>
                <a:lnTo>
                  <a:pt x="12192000" y="3437173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857989"/>
                </a:lnTo>
                <a:lnTo>
                  <a:pt x="6542821" y="6857989"/>
                </a:lnTo>
                <a:lnTo>
                  <a:pt x="6553813" y="6856417"/>
                </a:lnTo>
                <a:cubicBezTo>
                  <a:pt x="6636844" y="6844080"/>
                  <a:pt x="6761651" y="6822931"/>
                  <a:pt x="6836849" y="6797865"/>
                </a:cubicBezTo>
                <a:cubicBezTo>
                  <a:pt x="6663059" y="6794522"/>
                  <a:pt x="5977924" y="6667523"/>
                  <a:pt x="5951187" y="6644126"/>
                </a:cubicBezTo>
                <a:cubicBezTo>
                  <a:pt x="5964556" y="6637442"/>
                  <a:pt x="5984611" y="6630759"/>
                  <a:pt x="6001320" y="6624073"/>
                </a:cubicBezTo>
                <a:cubicBezTo>
                  <a:pt x="5964556" y="6604022"/>
                  <a:pt x="5934477" y="6580627"/>
                  <a:pt x="5904397" y="6543863"/>
                </a:cubicBezTo>
                <a:cubicBezTo>
                  <a:pt x="5807476" y="6420205"/>
                  <a:pt x="5643712" y="6463653"/>
                  <a:pt x="5506684" y="6416862"/>
                </a:cubicBezTo>
                <a:cubicBezTo>
                  <a:pt x="5593580" y="6156177"/>
                  <a:pt x="5824187" y="6253098"/>
                  <a:pt x="6001320" y="6202967"/>
                </a:cubicBezTo>
                <a:cubicBezTo>
                  <a:pt x="5536764" y="6049228"/>
                  <a:pt x="5627001" y="5969017"/>
                  <a:pt x="5443186" y="5912202"/>
                </a:cubicBezTo>
                <a:cubicBezTo>
                  <a:pt x="5212579" y="5842017"/>
                  <a:pt x="5159104" y="5842017"/>
                  <a:pt x="5159104" y="5842017"/>
                </a:cubicBezTo>
                <a:cubicBezTo>
                  <a:pt x="5429816" y="5628122"/>
                  <a:pt x="5754003" y="5858729"/>
                  <a:pt x="6094899" y="5477726"/>
                </a:cubicBezTo>
                <a:cubicBezTo>
                  <a:pt x="5767371" y="5424253"/>
                  <a:pt x="4788128" y="5397515"/>
                  <a:pt x="4577576" y="5297251"/>
                </a:cubicBezTo>
                <a:cubicBezTo>
                  <a:pt x="4657786" y="5334014"/>
                  <a:pt x="4664471" y="5223724"/>
                  <a:pt x="4701234" y="5223724"/>
                </a:cubicBezTo>
                <a:cubicBezTo>
                  <a:pt x="5012051" y="5220383"/>
                  <a:pt x="5329552" y="5283884"/>
                  <a:pt x="5643712" y="5243777"/>
                </a:cubicBezTo>
                <a:cubicBezTo>
                  <a:pt x="5700528" y="5240436"/>
                  <a:pt x="5790766" y="5270513"/>
                  <a:pt x="5800793" y="5186961"/>
                </a:cubicBezTo>
                <a:cubicBezTo>
                  <a:pt x="5810818" y="5083355"/>
                  <a:pt x="5693843" y="5106750"/>
                  <a:pt x="5643712" y="5096724"/>
                </a:cubicBezTo>
                <a:cubicBezTo>
                  <a:pt x="5439842" y="5063302"/>
                  <a:pt x="5239316" y="5049935"/>
                  <a:pt x="5032104" y="5029881"/>
                </a:cubicBezTo>
                <a:cubicBezTo>
                  <a:pt x="4945209" y="5019854"/>
                  <a:pt x="4838261" y="5039907"/>
                  <a:pt x="4871682" y="4879485"/>
                </a:cubicBezTo>
                <a:cubicBezTo>
                  <a:pt x="4844944" y="4725749"/>
                  <a:pt x="4684523" y="4779222"/>
                  <a:pt x="4600971" y="4705695"/>
                </a:cubicBezTo>
                <a:cubicBezTo>
                  <a:pt x="4641075" y="4618800"/>
                  <a:pt x="4754708" y="4678959"/>
                  <a:pt x="4788128" y="4561984"/>
                </a:cubicBezTo>
                <a:cubicBezTo>
                  <a:pt x="4627707" y="4598747"/>
                  <a:pt x="4644418" y="4344747"/>
                  <a:pt x="4483995" y="4348088"/>
                </a:cubicBezTo>
                <a:lnTo>
                  <a:pt x="4460097" y="4316252"/>
                </a:lnTo>
                <a:lnTo>
                  <a:pt x="0" y="4316252"/>
                </a:lnTo>
                <a:lnTo>
                  <a:pt x="0" y="4197368"/>
                </a:lnTo>
                <a:lnTo>
                  <a:pt x="3728859" y="4197368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C28D9A-7D54-B513-082A-830B0BBE97B6}"/>
              </a:ext>
            </a:extLst>
          </p:cNvPr>
          <p:cNvSpPr txBox="1">
            <a:spLocks/>
          </p:cNvSpPr>
          <p:nvPr/>
        </p:nvSpPr>
        <p:spPr>
          <a:xfrm>
            <a:off x="6343650" y="4181474"/>
            <a:ext cx="5505814" cy="14713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/>
              <a:t>Unity Komponenten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D288F1-F4B1-A553-4051-4E4C47F68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187" y="759302"/>
            <a:ext cx="2793747" cy="28009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BF12BA-021E-F159-474D-0778D7D43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631" y="1248624"/>
            <a:ext cx="2897872" cy="16022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C8EC65-5425-7EBD-ED36-C704343F0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085" y="1141142"/>
            <a:ext cx="3504569" cy="17068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D5E708-41D1-B2CE-7CF5-6589171C3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187" y="5029918"/>
            <a:ext cx="3735444" cy="9146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0E57C78B-AA9A-5F7C-DA0D-B3FDC8469659}"/>
              </a:ext>
            </a:extLst>
          </p:cNvPr>
          <p:cNvSpPr txBox="1">
            <a:spLocks/>
          </p:cNvSpPr>
          <p:nvPr/>
        </p:nvSpPr>
        <p:spPr>
          <a:xfrm>
            <a:off x="3838757" y="-161159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Viewport</a:t>
            </a:r>
          </a:p>
        </p:txBody>
      </p:sp>
      <p:grpSp>
        <p:nvGrpSpPr>
          <p:cNvPr id="12" name="Gruppieren 7">
            <a:extLst>
              <a:ext uri="{FF2B5EF4-FFF2-40B4-BE49-F238E27FC236}">
                <a16:creationId xmlns:a16="http://schemas.microsoft.com/office/drawing/2014/main" id="{CE5BEA42-06D1-F91E-CFF5-664F8AB0E68B}"/>
              </a:ext>
            </a:extLst>
          </p:cNvPr>
          <p:cNvGrpSpPr/>
          <p:nvPr/>
        </p:nvGrpSpPr>
        <p:grpSpPr>
          <a:xfrm>
            <a:off x="1963871" y="8495856"/>
            <a:ext cx="12182428" cy="6784124"/>
            <a:chOff x="581072" y="473926"/>
            <a:chExt cx="11029856" cy="5910148"/>
          </a:xfrm>
        </p:grpSpPr>
        <p:pic>
          <p:nvPicPr>
            <p:cNvPr id="13" name="Grafik 2">
              <a:extLst>
                <a:ext uri="{FF2B5EF4-FFF2-40B4-BE49-F238E27FC236}">
                  <a16:creationId xmlns:a16="http://schemas.microsoft.com/office/drawing/2014/main" id="{C8E964F8-F180-C08F-5BEB-1B0637199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71967" t="45631" b="10705"/>
            <a:stretch/>
          </p:blipFill>
          <p:spPr>
            <a:xfrm>
              <a:off x="581072" y="473926"/>
              <a:ext cx="11029856" cy="591014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14" name="Rechteck 3">
              <a:extLst>
                <a:ext uri="{FF2B5EF4-FFF2-40B4-BE49-F238E27FC236}">
                  <a16:creationId xmlns:a16="http://schemas.microsoft.com/office/drawing/2014/main" id="{D3859C2D-8341-E101-5769-2478DAB881BD}"/>
                </a:ext>
              </a:extLst>
            </p:cNvPr>
            <p:cNvSpPr/>
            <p:nvPr/>
          </p:nvSpPr>
          <p:spPr>
            <a:xfrm>
              <a:off x="648638" y="882870"/>
              <a:ext cx="1450428" cy="3716158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hteck 4">
              <a:extLst>
                <a:ext uri="{FF2B5EF4-FFF2-40B4-BE49-F238E27FC236}">
                  <a16:creationId xmlns:a16="http://schemas.microsoft.com/office/drawing/2014/main" id="{579A0058-00F9-F499-5AB7-FCE31FC9BD9B}"/>
                </a:ext>
              </a:extLst>
            </p:cNvPr>
            <p:cNvSpPr/>
            <p:nvPr/>
          </p:nvSpPr>
          <p:spPr>
            <a:xfrm>
              <a:off x="2166632" y="882870"/>
              <a:ext cx="6792686" cy="37161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hteck 5">
              <a:extLst>
                <a:ext uri="{FF2B5EF4-FFF2-40B4-BE49-F238E27FC236}">
                  <a16:creationId xmlns:a16="http://schemas.microsoft.com/office/drawing/2014/main" id="{0AD0E4A8-C237-C326-94BE-FD2CA546F491}"/>
                </a:ext>
              </a:extLst>
            </p:cNvPr>
            <p:cNvSpPr/>
            <p:nvPr/>
          </p:nvSpPr>
          <p:spPr>
            <a:xfrm>
              <a:off x="9026884" y="882870"/>
              <a:ext cx="2584044" cy="5422586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hteck 6">
              <a:extLst>
                <a:ext uri="{FF2B5EF4-FFF2-40B4-BE49-F238E27FC236}">
                  <a16:creationId xmlns:a16="http://schemas.microsoft.com/office/drawing/2014/main" id="{DB64C28C-28C9-ACB1-5D99-9E97E6D60BB4}"/>
                </a:ext>
              </a:extLst>
            </p:cNvPr>
            <p:cNvSpPr/>
            <p:nvPr/>
          </p:nvSpPr>
          <p:spPr>
            <a:xfrm>
              <a:off x="648638" y="4675601"/>
              <a:ext cx="8310680" cy="1629855"/>
            </a:xfrm>
            <a:prstGeom prst="rect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2799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5C992FA3-EE7C-E0AA-3C7C-79909B0CEFCB}"/>
              </a:ext>
            </a:extLst>
          </p:cNvPr>
          <p:cNvSpPr txBox="1">
            <a:spLocks/>
          </p:cNvSpPr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/>
              <a:t>Gravity</a:t>
            </a:r>
          </a:p>
        </p:txBody>
      </p:sp>
      <p:sp>
        <p:nvSpPr>
          <p:cNvPr id="103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597667-BE50-F505-8C79-EAADBFFD467E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Die Komponente Rigidbody gibt dem Vogel, unter anderem, Gravitation. Füge sie dem Vogel hinzu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Eine weitere Komponente gibt dem Vogel einen Collider. Versuche sie in den Komponenten zu finden und füge sie hinzu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1028" name="Picture 4" descr="jigsaw puzzle pieces - puzzle pieces stock pictures, royalty-free photos &amp; images">
            <a:extLst>
              <a:ext uri="{FF2B5EF4-FFF2-40B4-BE49-F238E27FC236}">
                <a16:creationId xmlns:a16="http://schemas.microsoft.com/office/drawing/2014/main" id="{98AA7F48-0D76-4219-2297-51EF0E751B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1" r="1480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0362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944x1100 HD Wallpaper | Background ID:695933">
            <a:extLst>
              <a:ext uri="{FF2B5EF4-FFF2-40B4-BE49-F238E27FC236}">
                <a16:creationId xmlns:a16="http://schemas.microsoft.com/office/drawing/2014/main" id="{0E60B912-2985-596A-5BE7-5CE7FC273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7177" y="-176476"/>
            <a:ext cx="12559177" cy="71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83D38034-9805-5C12-BABD-FE0884D6FB3A}"/>
              </a:ext>
            </a:extLst>
          </p:cNvPr>
          <p:cNvSpPr/>
          <p:nvPr/>
        </p:nvSpPr>
        <p:spPr>
          <a:xfrm>
            <a:off x="711200" y="1352551"/>
            <a:ext cx="9499600" cy="4889032"/>
          </a:xfrm>
          <a:custGeom>
            <a:avLst/>
            <a:gdLst>
              <a:gd name="connsiteX0" fmla="*/ 0 w 9499600"/>
              <a:gd name="connsiteY0" fmla="*/ 0 h 4889032"/>
              <a:gd name="connsiteX1" fmla="*/ 8418048 w 9499600"/>
              <a:gd name="connsiteY1" fmla="*/ 0 h 4889032"/>
              <a:gd name="connsiteX2" fmla="*/ 9499600 w 9499600"/>
              <a:gd name="connsiteY2" fmla="*/ 1081552 h 4889032"/>
              <a:gd name="connsiteX3" fmla="*/ 9499600 w 9499600"/>
              <a:gd name="connsiteY3" fmla="*/ 4889032 h 4889032"/>
              <a:gd name="connsiteX4" fmla="*/ 9499600 w 9499600"/>
              <a:gd name="connsiteY4" fmla="*/ 4889032 h 4889032"/>
              <a:gd name="connsiteX5" fmla="*/ 1081552 w 9499600"/>
              <a:gd name="connsiteY5" fmla="*/ 4889032 h 4889032"/>
              <a:gd name="connsiteX6" fmla="*/ 0 w 9499600"/>
              <a:gd name="connsiteY6" fmla="*/ 3807480 h 4889032"/>
              <a:gd name="connsiteX7" fmla="*/ 0 w 9499600"/>
              <a:gd name="connsiteY7" fmla="*/ 0 h 4889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99600" h="4889032" fill="none" extrusionOk="0">
                <a:moveTo>
                  <a:pt x="0" y="0"/>
                </a:moveTo>
                <a:cubicBezTo>
                  <a:pt x="2853120" y="64333"/>
                  <a:pt x="5702386" y="97347"/>
                  <a:pt x="8418048" y="0"/>
                </a:cubicBezTo>
                <a:cubicBezTo>
                  <a:pt x="8618915" y="346407"/>
                  <a:pt x="9151280" y="894957"/>
                  <a:pt x="9499600" y="1081552"/>
                </a:cubicBezTo>
                <a:cubicBezTo>
                  <a:pt x="9374517" y="2607380"/>
                  <a:pt x="9649121" y="3705900"/>
                  <a:pt x="9499600" y="4889032"/>
                </a:cubicBezTo>
                <a:lnTo>
                  <a:pt x="9499600" y="4889032"/>
                </a:lnTo>
                <a:cubicBezTo>
                  <a:pt x="7896263" y="4991894"/>
                  <a:pt x="2191394" y="4797870"/>
                  <a:pt x="1081552" y="4889032"/>
                </a:cubicBezTo>
                <a:cubicBezTo>
                  <a:pt x="737699" y="4360209"/>
                  <a:pt x="351165" y="4035225"/>
                  <a:pt x="0" y="3807480"/>
                </a:cubicBezTo>
                <a:cubicBezTo>
                  <a:pt x="33279" y="3202198"/>
                  <a:pt x="-72723" y="503280"/>
                  <a:pt x="0" y="0"/>
                </a:cubicBezTo>
                <a:close/>
              </a:path>
              <a:path w="9499600" h="4889032" stroke="0" extrusionOk="0">
                <a:moveTo>
                  <a:pt x="0" y="0"/>
                </a:moveTo>
                <a:cubicBezTo>
                  <a:pt x="3810581" y="152536"/>
                  <a:pt x="6248422" y="-80779"/>
                  <a:pt x="8418048" y="0"/>
                </a:cubicBezTo>
                <a:cubicBezTo>
                  <a:pt x="8578888" y="318569"/>
                  <a:pt x="9085514" y="749539"/>
                  <a:pt x="9499600" y="1081552"/>
                </a:cubicBezTo>
                <a:cubicBezTo>
                  <a:pt x="9619617" y="1516488"/>
                  <a:pt x="9504937" y="3894452"/>
                  <a:pt x="9499600" y="4889032"/>
                </a:cubicBezTo>
                <a:lnTo>
                  <a:pt x="9499600" y="4889032"/>
                </a:lnTo>
                <a:cubicBezTo>
                  <a:pt x="8352587" y="5006198"/>
                  <a:pt x="2439610" y="5038710"/>
                  <a:pt x="1081552" y="4889032"/>
                </a:cubicBezTo>
                <a:cubicBezTo>
                  <a:pt x="862559" y="4861002"/>
                  <a:pt x="414427" y="4050414"/>
                  <a:pt x="0" y="3807480"/>
                </a:cubicBezTo>
                <a:cubicBezTo>
                  <a:pt x="-155774" y="3358441"/>
                  <a:pt x="-131529" y="1800397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rnd">
            <a:miter lim="800000"/>
            <a:extLst>
              <a:ext uri="{C807C97D-BFC1-408E-A445-0C87EB9F89A2}">
                <ask:lineSketchStyleProps xmlns:ask="http://schemas.microsoft.com/office/drawing/2018/sketchyshapes" sd="2496600480">
                  <a:prstGeom prst="snip2DiagRect">
                    <a:avLst>
                      <a:gd name="adj1" fmla="val 0"/>
                      <a:gd name="adj2" fmla="val 22122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93EB0D-EE57-8FED-E6E6-9F90317CA127}"/>
              </a:ext>
            </a:extLst>
          </p:cNvPr>
          <p:cNvSpPr txBox="1"/>
          <p:nvPr/>
        </p:nvSpPr>
        <p:spPr>
          <a:xfrm>
            <a:off x="1612900" y="1534909"/>
            <a:ext cx="7442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Public: lässt dich die Variablen im Inspector bearbeiten</a:t>
            </a:r>
          </a:p>
          <a:p>
            <a:r>
              <a:rPr lang="de-DE" dirty="0">
                <a:solidFill>
                  <a:schemeClr val="bg1"/>
                </a:solidFill>
              </a:rPr>
              <a:t>Private: verwenden wenn du die Variablen nicht im Inspektor bearbeiten willst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Input.GetKeyDown</a:t>
            </a:r>
            <a:r>
              <a:rPr lang="de-DE" dirty="0">
                <a:solidFill>
                  <a:schemeClr val="bg1"/>
                </a:solidFill>
              </a:rPr>
              <a:t>(</a:t>
            </a:r>
            <a:r>
              <a:rPr lang="de-DE" dirty="0" err="1">
                <a:solidFill>
                  <a:schemeClr val="bg1"/>
                </a:solidFill>
              </a:rPr>
              <a:t>KeyCode</a:t>
            </a:r>
            <a:r>
              <a:rPr lang="de-DE" dirty="0">
                <a:solidFill>
                  <a:schemeClr val="bg1"/>
                </a:solidFill>
              </a:rPr>
              <a:t>.&lt;Taste&gt;): Prüft ob die angegebene Taste gedrückt wurde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Rigidbody2D.velocity: setzt die Geschwindigkeit des </a:t>
            </a:r>
            <a:r>
              <a:rPr lang="de-DE" dirty="0" err="1">
                <a:solidFill>
                  <a:schemeClr val="bg1"/>
                </a:solidFill>
              </a:rPr>
              <a:t>Rigidbodys</a:t>
            </a:r>
            <a:r>
              <a:rPr lang="de-DE" dirty="0">
                <a:solidFill>
                  <a:schemeClr val="bg1"/>
                </a:solidFill>
              </a:rPr>
              <a:t>, nimmt einen Vector2 an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New Vector2(x, y)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If</a:t>
            </a:r>
            <a:r>
              <a:rPr lang="de-DE" dirty="0">
                <a:solidFill>
                  <a:schemeClr val="bg1"/>
                </a:solidFill>
              </a:rPr>
              <a:t>(&lt;</a:t>
            </a:r>
            <a:r>
              <a:rPr lang="de-DE" dirty="0" err="1">
                <a:solidFill>
                  <a:schemeClr val="bg1"/>
                </a:solidFill>
              </a:rPr>
              <a:t>Arguement</a:t>
            </a:r>
            <a:r>
              <a:rPr lang="de-DE" dirty="0">
                <a:solidFill>
                  <a:schemeClr val="bg1"/>
                </a:solidFill>
              </a:rPr>
              <a:t>&gt;)</a:t>
            </a:r>
          </a:p>
          <a:p>
            <a:r>
              <a:rPr lang="de-DE" dirty="0">
                <a:solidFill>
                  <a:schemeClr val="bg1"/>
                </a:solidFill>
              </a:rPr>
              <a:t>{</a:t>
            </a:r>
          </a:p>
          <a:p>
            <a:r>
              <a:rPr lang="de-DE" dirty="0">
                <a:solidFill>
                  <a:schemeClr val="bg1"/>
                </a:solidFill>
              </a:rPr>
              <a:t>	&lt;Code&gt;</a:t>
            </a:r>
          </a:p>
          <a:p>
            <a:r>
              <a:rPr lang="de-DE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10" name="Flowchart: Stored Data 9">
            <a:extLst>
              <a:ext uri="{FF2B5EF4-FFF2-40B4-BE49-F238E27FC236}">
                <a16:creationId xmlns:a16="http://schemas.microsoft.com/office/drawing/2014/main" id="{43E5F336-5054-BE30-8BB7-774F6C6973C8}"/>
              </a:ext>
            </a:extLst>
          </p:cNvPr>
          <p:cNvSpPr/>
          <p:nvPr/>
        </p:nvSpPr>
        <p:spPr>
          <a:xfrm flipH="1">
            <a:off x="342900" y="330026"/>
            <a:ext cx="3975100" cy="789192"/>
          </a:xfrm>
          <a:custGeom>
            <a:avLst/>
            <a:gdLst>
              <a:gd name="connsiteX0" fmla="*/ 662649 w 3975100"/>
              <a:gd name="connsiteY0" fmla="*/ 0 h 789192"/>
              <a:gd name="connsiteX1" fmla="*/ 1225766 w 3975100"/>
              <a:gd name="connsiteY1" fmla="*/ 0 h 789192"/>
              <a:gd name="connsiteX2" fmla="*/ 1788882 w 3975100"/>
              <a:gd name="connsiteY2" fmla="*/ 0 h 789192"/>
              <a:gd name="connsiteX3" fmla="*/ 2385124 w 3975100"/>
              <a:gd name="connsiteY3" fmla="*/ 0 h 789192"/>
              <a:gd name="connsiteX4" fmla="*/ 2981365 w 3975100"/>
              <a:gd name="connsiteY4" fmla="*/ 0 h 789192"/>
              <a:gd name="connsiteX5" fmla="*/ 3975100 w 3975100"/>
              <a:gd name="connsiteY5" fmla="*/ 0 h 789192"/>
              <a:gd name="connsiteX6" fmla="*/ 3312450 w 3975100"/>
              <a:gd name="connsiteY6" fmla="*/ 394596 h 789192"/>
              <a:gd name="connsiteX7" fmla="*/ 3975100 w 3975100"/>
              <a:gd name="connsiteY7" fmla="*/ 789192 h 789192"/>
              <a:gd name="connsiteX8" fmla="*/ 3246361 w 3975100"/>
              <a:gd name="connsiteY8" fmla="*/ 789192 h 789192"/>
              <a:gd name="connsiteX9" fmla="*/ 2550746 w 3975100"/>
              <a:gd name="connsiteY9" fmla="*/ 789192 h 789192"/>
              <a:gd name="connsiteX10" fmla="*/ 1855131 w 3975100"/>
              <a:gd name="connsiteY10" fmla="*/ 789192 h 789192"/>
              <a:gd name="connsiteX11" fmla="*/ 662649 w 3975100"/>
              <a:gd name="connsiteY11" fmla="*/ 789192 h 789192"/>
              <a:gd name="connsiteX12" fmla="*/ 0 w 3975100"/>
              <a:gd name="connsiteY12" fmla="*/ 394596 h 789192"/>
              <a:gd name="connsiteX13" fmla="*/ 662649 w 3975100"/>
              <a:gd name="connsiteY13" fmla="*/ 0 h 789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75100" h="789192" fill="none" extrusionOk="0">
                <a:moveTo>
                  <a:pt x="662649" y="0"/>
                </a:moveTo>
                <a:cubicBezTo>
                  <a:pt x="891462" y="13078"/>
                  <a:pt x="982106" y="17604"/>
                  <a:pt x="1225766" y="0"/>
                </a:cubicBezTo>
                <a:cubicBezTo>
                  <a:pt x="1469426" y="-17604"/>
                  <a:pt x="1618417" y="9970"/>
                  <a:pt x="1788882" y="0"/>
                </a:cubicBezTo>
                <a:cubicBezTo>
                  <a:pt x="1959347" y="-9970"/>
                  <a:pt x="2240186" y="-5572"/>
                  <a:pt x="2385124" y="0"/>
                </a:cubicBezTo>
                <a:cubicBezTo>
                  <a:pt x="2530062" y="5572"/>
                  <a:pt x="2825551" y="898"/>
                  <a:pt x="2981365" y="0"/>
                </a:cubicBezTo>
                <a:cubicBezTo>
                  <a:pt x="3137179" y="-898"/>
                  <a:pt x="3603703" y="-5544"/>
                  <a:pt x="3975100" y="0"/>
                </a:cubicBezTo>
                <a:cubicBezTo>
                  <a:pt x="3596902" y="7609"/>
                  <a:pt x="3333503" y="169414"/>
                  <a:pt x="3312450" y="394596"/>
                </a:cubicBezTo>
                <a:cubicBezTo>
                  <a:pt x="3336215" y="625144"/>
                  <a:pt x="3572024" y="818316"/>
                  <a:pt x="3975100" y="789192"/>
                </a:cubicBezTo>
                <a:cubicBezTo>
                  <a:pt x="3820430" y="755277"/>
                  <a:pt x="3546642" y="762431"/>
                  <a:pt x="3246361" y="789192"/>
                </a:cubicBezTo>
                <a:cubicBezTo>
                  <a:pt x="2946080" y="815953"/>
                  <a:pt x="2864243" y="761707"/>
                  <a:pt x="2550746" y="789192"/>
                </a:cubicBezTo>
                <a:cubicBezTo>
                  <a:pt x="2237250" y="816677"/>
                  <a:pt x="2002259" y="762699"/>
                  <a:pt x="1855131" y="789192"/>
                </a:cubicBezTo>
                <a:cubicBezTo>
                  <a:pt x="1708004" y="815685"/>
                  <a:pt x="1124120" y="791048"/>
                  <a:pt x="662649" y="789192"/>
                </a:cubicBezTo>
                <a:cubicBezTo>
                  <a:pt x="284617" y="753954"/>
                  <a:pt x="-11413" y="606298"/>
                  <a:pt x="0" y="394596"/>
                </a:cubicBezTo>
                <a:cubicBezTo>
                  <a:pt x="-72067" y="204403"/>
                  <a:pt x="342147" y="-14828"/>
                  <a:pt x="662649" y="0"/>
                </a:cubicBezTo>
                <a:close/>
              </a:path>
              <a:path w="3975100" h="789192" stroke="0" extrusionOk="0">
                <a:moveTo>
                  <a:pt x="662649" y="0"/>
                </a:moveTo>
                <a:cubicBezTo>
                  <a:pt x="911575" y="19744"/>
                  <a:pt x="1127270" y="-15448"/>
                  <a:pt x="1258890" y="0"/>
                </a:cubicBezTo>
                <a:cubicBezTo>
                  <a:pt x="1390510" y="15448"/>
                  <a:pt x="1631032" y="-5019"/>
                  <a:pt x="1954505" y="0"/>
                </a:cubicBezTo>
                <a:cubicBezTo>
                  <a:pt x="2277978" y="5019"/>
                  <a:pt x="2280383" y="3288"/>
                  <a:pt x="2550746" y="0"/>
                </a:cubicBezTo>
                <a:cubicBezTo>
                  <a:pt x="2821109" y="-3288"/>
                  <a:pt x="2970233" y="2338"/>
                  <a:pt x="3113863" y="0"/>
                </a:cubicBezTo>
                <a:cubicBezTo>
                  <a:pt x="3257493" y="-2338"/>
                  <a:pt x="3662155" y="5026"/>
                  <a:pt x="3975100" y="0"/>
                </a:cubicBezTo>
                <a:cubicBezTo>
                  <a:pt x="3638609" y="-27798"/>
                  <a:pt x="3274603" y="149250"/>
                  <a:pt x="3312450" y="394596"/>
                </a:cubicBezTo>
                <a:cubicBezTo>
                  <a:pt x="3342773" y="607987"/>
                  <a:pt x="3643928" y="734517"/>
                  <a:pt x="3975100" y="789192"/>
                </a:cubicBezTo>
                <a:cubicBezTo>
                  <a:pt x="3711438" y="777016"/>
                  <a:pt x="3650638" y="769645"/>
                  <a:pt x="3378859" y="789192"/>
                </a:cubicBezTo>
                <a:cubicBezTo>
                  <a:pt x="3107080" y="808739"/>
                  <a:pt x="2953449" y="781988"/>
                  <a:pt x="2683244" y="789192"/>
                </a:cubicBezTo>
                <a:cubicBezTo>
                  <a:pt x="2413039" y="796396"/>
                  <a:pt x="2163208" y="767806"/>
                  <a:pt x="2020754" y="789192"/>
                </a:cubicBezTo>
                <a:cubicBezTo>
                  <a:pt x="1878300" y="810579"/>
                  <a:pt x="1628297" y="803598"/>
                  <a:pt x="1457637" y="789192"/>
                </a:cubicBezTo>
                <a:cubicBezTo>
                  <a:pt x="1286977" y="774786"/>
                  <a:pt x="900476" y="779088"/>
                  <a:pt x="662649" y="789192"/>
                </a:cubicBezTo>
                <a:cubicBezTo>
                  <a:pt x="293104" y="777523"/>
                  <a:pt x="24068" y="626084"/>
                  <a:pt x="0" y="394596"/>
                </a:cubicBezTo>
                <a:cubicBezTo>
                  <a:pt x="-9474" y="177025"/>
                  <a:pt x="310528" y="4712"/>
                  <a:pt x="662649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2541152856">
                  <a:prstGeom prst="flowChartOnlineStorag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4FAE434-C02E-20DF-350F-992474F8ECBD}"/>
              </a:ext>
            </a:extLst>
          </p:cNvPr>
          <p:cNvSpPr txBox="1">
            <a:spLocks/>
          </p:cNvSpPr>
          <p:nvPr/>
        </p:nvSpPr>
        <p:spPr>
          <a:xfrm>
            <a:off x="1079500" y="383084"/>
            <a:ext cx="10515600" cy="7361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chemeClr val="bg1"/>
                </a:solidFill>
              </a:rPr>
              <a:t>C# Syntax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64588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939A15AC-069C-24E6-C9FF-675574B5B7FD}"/>
              </a:ext>
            </a:extLst>
          </p:cNvPr>
          <p:cNvSpPr txBox="1">
            <a:spLocks/>
          </p:cNvSpPr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000" dirty="0" err="1"/>
              <a:t>Bringt</a:t>
            </a:r>
            <a:r>
              <a:rPr lang="en-US" sz="5000" dirty="0"/>
              <a:t> den Vogel </a:t>
            </a:r>
            <a:r>
              <a:rPr lang="en-US" sz="5000" dirty="0" err="1"/>
              <a:t>zum</a:t>
            </a:r>
            <a:r>
              <a:rPr lang="en-US" sz="5000" dirty="0"/>
              <a:t> </a:t>
            </a:r>
            <a:r>
              <a:rPr lang="en-US" sz="5000" dirty="0" err="1"/>
              <a:t>flattern</a:t>
            </a:r>
            <a:r>
              <a:rPr lang="en-US" sz="5000" dirty="0"/>
              <a:t>!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AFFC46-FF07-8D62-A785-352C497DF408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Erstellt</a:t>
            </a:r>
            <a:r>
              <a:rPr lang="en-US" sz="2000" dirty="0"/>
              <a:t> </a:t>
            </a:r>
            <a:r>
              <a:rPr lang="en-US" sz="2000" dirty="0" err="1"/>
              <a:t>ein</a:t>
            </a:r>
            <a:r>
              <a:rPr lang="en-US" sz="2000" dirty="0"/>
              <a:t> </a:t>
            </a:r>
            <a:r>
              <a:rPr lang="en-US" sz="2000" dirty="0" err="1"/>
              <a:t>neues</a:t>
            </a:r>
            <a:r>
              <a:rPr lang="en-US" sz="2000" dirty="0"/>
              <a:t> C# Script und </a:t>
            </a:r>
            <a:r>
              <a:rPr lang="en-US" sz="2000" dirty="0" err="1"/>
              <a:t>fügt</a:t>
            </a:r>
            <a:r>
              <a:rPr lang="en-US" sz="2000" dirty="0"/>
              <a:t> es dem Vogel </a:t>
            </a:r>
            <a:r>
              <a:rPr lang="en-US" sz="2000" dirty="0" err="1"/>
              <a:t>Objekt</a:t>
            </a:r>
            <a:r>
              <a:rPr lang="en-US" sz="2000" dirty="0"/>
              <a:t> </a:t>
            </a:r>
            <a:r>
              <a:rPr lang="en-US" sz="2000" dirty="0" err="1"/>
              <a:t>hinzu</a:t>
            </a:r>
            <a:endParaRPr lang="en-US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Bringt</a:t>
            </a:r>
            <a:r>
              <a:rPr lang="en-US" sz="2000" dirty="0"/>
              <a:t> den Vogel </a:t>
            </a:r>
            <a:r>
              <a:rPr lang="en-US" sz="2000" dirty="0" err="1"/>
              <a:t>zum</a:t>
            </a:r>
            <a:r>
              <a:rPr lang="en-US" sz="2000" dirty="0"/>
              <a:t> </a:t>
            </a:r>
            <a:r>
              <a:rPr lang="en-US" sz="2000" dirty="0" err="1"/>
              <a:t>fliegen</a:t>
            </a:r>
            <a:r>
              <a:rPr lang="en-US" sz="2000" dirty="0"/>
              <a:t>. </a:t>
            </a:r>
            <a:r>
              <a:rPr lang="en-US" sz="2000" dirty="0" err="1"/>
              <a:t>Benutzt</a:t>
            </a:r>
            <a:r>
              <a:rPr lang="en-US" sz="2000" dirty="0"/>
              <a:t> </a:t>
            </a:r>
            <a:r>
              <a:rPr lang="en-US" sz="2000" dirty="0" err="1"/>
              <a:t>dafür</a:t>
            </a:r>
            <a:r>
              <a:rPr lang="en-US" sz="2000" dirty="0"/>
              <a:t> die </a:t>
            </a:r>
            <a:r>
              <a:rPr lang="en-US" sz="2000" dirty="0" err="1"/>
              <a:t>gerade</a:t>
            </a:r>
            <a:r>
              <a:rPr lang="en-US" sz="2000" dirty="0"/>
              <a:t> </a:t>
            </a:r>
            <a:r>
              <a:rPr lang="en-US" sz="2000" dirty="0" err="1"/>
              <a:t>vorgestellte</a:t>
            </a:r>
            <a:r>
              <a:rPr lang="en-US" sz="2000" dirty="0"/>
              <a:t> Syntax und </a:t>
            </a:r>
            <a:r>
              <a:rPr lang="en-US" sz="2000" dirty="0" err="1"/>
              <a:t>Funktionen</a:t>
            </a:r>
            <a:endParaRPr lang="en-US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7" name="Picture 6" descr="A video game screen with grass and water and blue sky&#10;&#10;Description automatically generated">
            <a:extLst>
              <a:ext uri="{FF2B5EF4-FFF2-40B4-BE49-F238E27FC236}">
                <a16:creationId xmlns:a16="http://schemas.microsoft.com/office/drawing/2014/main" id="{7EE271B4-9651-FAF6-6FBA-B15ED0813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7000"/>
                    </a14:imgEffect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87" r="2289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8D527B7-DAB5-F224-A53E-D1CB4D12B6A2}"/>
              </a:ext>
            </a:extLst>
          </p:cNvPr>
          <p:cNvSpPr txBox="1">
            <a:spLocks/>
          </p:cNvSpPr>
          <p:nvPr/>
        </p:nvSpPr>
        <p:spPr>
          <a:xfrm>
            <a:off x="13385854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dirty="0"/>
              <a:t>Prefabs </a:t>
            </a:r>
            <a:r>
              <a:rPr lang="en-US" sz="5400" dirty="0" err="1"/>
              <a:t>erstellen</a:t>
            </a:r>
            <a:endParaRPr lang="en-US" sz="5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687728-DADA-FA0B-3065-3C9D03460BA3}"/>
              </a:ext>
            </a:extLst>
          </p:cNvPr>
          <p:cNvSpPr txBox="1"/>
          <p:nvPr/>
        </p:nvSpPr>
        <p:spPr>
          <a:xfrm>
            <a:off x="13385854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Zieht das Objekt von der Hierarchie in den Project Tab. Nun könnt ihr das Objekt beliebig oft in die Hierarchie oder die Scene ziehen</a:t>
            </a:r>
          </a:p>
        </p:txBody>
      </p:sp>
    </p:spTree>
    <p:extLst>
      <p:ext uri="{BB962C8B-B14F-4D97-AF65-F5344CB8AC3E}">
        <p14:creationId xmlns:p14="http://schemas.microsoft.com/office/powerpoint/2010/main" val="390332942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A2B19-F205-2339-8C18-B7B3F861E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20241213-2252-40.8169401">
            <a:hlinkClick r:id="" action="ppaction://media"/>
            <a:extLst>
              <a:ext uri="{FF2B5EF4-FFF2-40B4-BE49-F238E27FC236}">
                <a16:creationId xmlns:a16="http://schemas.microsoft.com/office/drawing/2014/main" id="{0513DC5B-7EC2-50A3-4F4B-D39B097074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602768"/>
            <a:ext cx="10613366" cy="5890107"/>
          </a:xfr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6607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C951D2-B4E1-728B-CEF7-4663E8FF23DB}"/>
              </a:ext>
            </a:extLst>
          </p:cNvPr>
          <p:cNvSpPr txBox="1">
            <a:spLocks/>
          </p:cNvSpPr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dirty="0"/>
              <a:t>Prefabs </a:t>
            </a:r>
            <a:r>
              <a:rPr lang="en-US" sz="5400" dirty="0" err="1"/>
              <a:t>erstellen</a:t>
            </a:r>
            <a:endParaRPr lang="en-US" sz="5400" dirty="0"/>
          </a:p>
        </p:txBody>
      </p:sp>
      <p:sp>
        <p:nvSpPr>
          <p:cNvPr id="308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9327E4-86A8-8CFC-D872-BEE0A2BC4301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Zieht das Objekt von der Hierarchie in den Project Tab. Nun könnt ihr das Objekt beliebig oft in die Hierarchie oder die Scene ziehen</a:t>
            </a:r>
          </a:p>
        </p:txBody>
      </p:sp>
      <p:pic>
        <p:nvPicPr>
          <p:cNvPr id="3076" name="Picture 4" descr="Grand Army of the Republic | Wookieepedia | Fandom">
            <a:extLst>
              <a:ext uri="{FF2B5EF4-FFF2-40B4-BE49-F238E27FC236}">
                <a16:creationId xmlns:a16="http://schemas.microsoft.com/office/drawing/2014/main" id="{97E7F895-66E2-407A-35C2-A0AE4D7B1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r="2797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89CB1E2-BA62-5E5C-9B57-3B8E1DFD20BA}"/>
              </a:ext>
            </a:extLst>
          </p:cNvPr>
          <p:cNvSpPr txBox="1">
            <a:spLocks/>
          </p:cNvSpPr>
          <p:nvPr/>
        </p:nvSpPr>
        <p:spPr>
          <a:xfrm>
            <a:off x="-12467749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000" dirty="0" err="1"/>
              <a:t>Bringt</a:t>
            </a:r>
            <a:r>
              <a:rPr lang="en-US" sz="5000" dirty="0"/>
              <a:t> den Vogel </a:t>
            </a:r>
            <a:r>
              <a:rPr lang="en-US" sz="5000" dirty="0" err="1"/>
              <a:t>zum</a:t>
            </a:r>
            <a:r>
              <a:rPr lang="en-US" sz="5000" dirty="0"/>
              <a:t> </a:t>
            </a:r>
            <a:r>
              <a:rPr lang="en-US" sz="5000" dirty="0" err="1"/>
              <a:t>flattern</a:t>
            </a:r>
            <a:r>
              <a:rPr lang="en-US" sz="5000" dirty="0"/>
              <a:t>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A6588E-AC0A-56C6-1F3A-F55264E3A68C}"/>
              </a:ext>
            </a:extLst>
          </p:cNvPr>
          <p:cNvSpPr txBox="1"/>
          <p:nvPr/>
        </p:nvSpPr>
        <p:spPr>
          <a:xfrm>
            <a:off x="-12467749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Erstellt</a:t>
            </a:r>
            <a:r>
              <a:rPr lang="en-US" sz="2000" dirty="0"/>
              <a:t> </a:t>
            </a:r>
            <a:r>
              <a:rPr lang="en-US" sz="2000" dirty="0" err="1"/>
              <a:t>ein</a:t>
            </a:r>
            <a:r>
              <a:rPr lang="en-US" sz="2000" dirty="0"/>
              <a:t> </a:t>
            </a:r>
            <a:r>
              <a:rPr lang="en-US" sz="2000" dirty="0" err="1"/>
              <a:t>neues</a:t>
            </a:r>
            <a:r>
              <a:rPr lang="en-US" sz="2000" dirty="0"/>
              <a:t> C# Script und </a:t>
            </a:r>
            <a:r>
              <a:rPr lang="en-US" sz="2000" dirty="0" err="1"/>
              <a:t>fügt</a:t>
            </a:r>
            <a:r>
              <a:rPr lang="en-US" sz="2000" dirty="0"/>
              <a:t> es dem Vogel </a:t>
            </a:r>
            <a:r>
              <a:rPr lang="en-US" sz="2000" dirty="0" err="1"/>
              <a:t>Objekt</a:t>
            </a:r>
            <a:r>
              <a:rPr lang="en-US" sz="2000" dirty="0"/>
              <a:t> </a:t>
            </a:r>
            <a:r>
              <a:rPr lang="en-US" sz="2000" dirty="0" err="1"/>
              <a:t>hinzu</a:t>
            </a:r>
            <a:endParaRPr lang="en-US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Bringt</a:t>
            </a:r>
            <a:r>
              <a:rPr lang="en-US" sz="2000" dirty="0"/>
              <a:t> den Vogel </a:t>
            </a:r>
            <a:r>
              <a:rPr lang="en-US" sz="2000" dirty="0" err="1"/>
              <a:t>zum</a:t>
            </a:r>
            <a:r>
              <a:rPr lang="en-US" sz="2000" dirty="0"/>
              <a:t> </a:t>
            </a:r>
            <a:r>
              <a:rPr lang="en-US" sz="2000" dirty="0" err="1"/>
              <a:t>fliegen</a:t>
            </a:r>
            <a:r>
              <a:rPr lang="en-US" sz="2000" dirty="0"/>
              <a:t>. </a:t>
            </a:r>
            <a:r>
              <a:rPr lang="en-US" sz="2000" dirty="0" err="1"/>
              <a:t>Benutzt</a:t>
            </a:r>
            <a:r>
              <a:rPr lang="en-US" sz="2000" dirty="0"/>
              <a:t> </a:t>
            </a:r>
            <a:r>
              <a:rPr lang="en-US" sz="2000" dirty="0" err="1"/>
              <a:t>dafür</a:t>
            </a:r>
            <a:r>
              <a:rPr lang="en-US" sz="2000" dirty="0"/>
              <a:t> die </a:t>
            </a:r>
            <a:r>
              <a:rPr lang="en-US" sz="2000" dirty="0" err="1"/>
              <a:t>gerade</a:t>
            </a:r>
            <a:r>
              <a:rPr lang="en-US" sz="2000" dirty="0"/>
              <a:t> </a:t>
            </a:r>
            <a:r>
              <a:rPr lang="en-US" sz="2000" dirty="0" err="1"/>
              <a:t>vorgestellte</a:t>
            </a:r>
            <a:r>
              <a:rPr lang="en-US" sz="2000" dirty="0"/>
              <a:t> Syntax und </a:t>
            </a:r>
            <a:r>
              <a:rPr lang="en-US" sz="2000" dirty="0" err="1"/>
              <a:t>Funktionen</a:t>
            </a:r>
            <a:endParaRPr lang="en-US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C7A83A5-BD58-DAB7-2737-1DDF4032DC16}"/>
              </a:ext>
            </a:extLst>
          </p:cNvPr>
          <p:cNvSpPr txBox="1">
            <a:spLocks/>
          </p:cNvSpPr>
          <p:nvPr/>
        </p:nvSpPr>
        <p:spPr>
          <a:xfrm>
            <a:off x="13304980" y="467271"/>
            <a:ext cx="4195674" cy="20525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600" dirty="0"/>
              <a:t>Pipe Spawner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7C84F9-D69A-1B82-553C-8117E13BEC0B}"/>
              </a:ext>
            </a:extLst>
          </p:cNvPr>
          <p:cNvSpPr txBox="1"/>
          <p:nvPr/>
        </p:nvSpPr>
        <p:spPr>
          <a:xfrm>
            <a:off x="13304979" y="2990818"/>
            <a:ext cx="4195675" cy="2913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Erstelle ein leeres Game Objekt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Erstelle ein neues C# Script und füge es dem leeren Game Objekt hinzu</a:t>
            </a:r>
          </a:p>
        </p:txBody>
      </p:sp>
    </p:spTree>
    <p:extLst>
      <p:ext uri="{BB962C8B-B14F-4D97-AF65-F5344CB8AC3E}">
        <p14:creationId xmlns:p14="http://schemas.microsoft.com/office/powerpoint/2010/main" val="1788494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F4F4E458-981E-42F2-0A05-1EBF58402CFE}"/>
              </a:ext>
            </a:extLst>
          </p:cNvPr>
          <p:cNvSpPr txBox="1">
            <a:spLocks/>
          </p:cNvSpPr>
          <p:nvPr/>
        </p:nvSpPr>
        <p:spPr>
          <a:xfrm>
            <a:off x="6657716" y="467271"/>
            <a:ext cx="4195674" cy="20525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600" dirty="0"/>
              <a:t>Pipe Spawner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5BBA018-FA75-43BF-99E6-1F5245727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2753" y="703679"/>
            <a:ext cx="753718" cy="1016562"/>
            <a:chOff x="422753" y="703679"/>
            <a:chExt cx="753718" cy="1016562"/>
          </a:xfrm>
        </p:grpSpPr>
        <p:sp>
          <p:nvSpPr>
            <p:cNvPr id="15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956" y="703679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chemeClr val="accent1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2753" y="1562696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1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B673405-BF85-493E-8558-0DCBEDB2B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79610"/>
            <a:ext cx="4831130" cy="4078390"/>
          </a:xfrm>
          <a:custGeom>
            <a:avLst/>
            <a:gdLst>
              <a:gd name="connsiteX0" fmla="*/ 1960035 w 4831130"/>
              <a:gd name="connsiteY0" fmla="*/ 0 h 4078390"/>
              <a:gd name="connsiteX1" fmla="*/ 4831130 w 4831130"/>
              <a:gd name="connsiteY1" fmla="*/ 2871095 h 4078390"/>
              <a:gd name="connsiteX2" fmla="*/ 4605505 w 4831130"/>
              <a:gd name="connsiteY2" fmla="*/ 3988655 h 4078390"/>
              <a:gd name="connsiteX3" fmla="*/ 4562278 w 4831130"/>
              <a:gd name="connsiteY3" fmla="*/ 4078390 h 4078390"/>
              <a:gd name="connsiteX4" fmla="*/ 0 w 4831130"/>
              <a:gd name="connsiteY4" fmla="*/ 4078390 h 4078390"/>
              <a:gd name="connsiteX5" fmla="*/ 0 w 4831130"/>
              <a:gd name="connsiteY5" fmla="*/ 777181 h 4078390"/>
              <a:gd name="connsiteX6" fmla="*/ 133752 w 4831130"/>
              <a:gd name="connsiteY6" fmla="*/ 655619 h 4078390"/>
              <a:gd name="connsiteX7" fmla="*/ 1960035 w 4831130"/>
              <a:gd name="connsiteY7" fmla="*/ 0 h 4078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1130" h="4078390">
                <a:moveTo>
                  <a:pt x="1960035" y="0"/>
                </a:moveTo>
                <a:cubicBezTo>
                  <a:pt x="3545697" y="0"/>
                  <a:pt x="4831130" y="1285433"/>
                  <a:pt x="4831130" y="2871095"/>
                </a:cubicBezTo>
                <a:cubicBezTo>
                  <a:pt x="4831130" y="3267511"/>
                  <a:pt x="4750791" y="3645162"/>
                  <a:pt x="4605505" y="3988655"/>
                </a:cubicBezTo>
                <a:lnTo>
                  <a:pt x="4562278" y="4078390"/>
                </a:lnTo>
                <a:lnTo>
                  <a:pt x="0" y="4078390"/>
                </a:lnTo>
                <a:lnTo>
                  <a:pt x="0" y="777181"/>
                </a:lnTo>
                <a:lnTo>
                  <a:pt x="133752" y="655619"/>
                </a:lnTo>
                <a:cubicBezTo>
                  <a:pt x="630047" y="246040"/>
                  <a:pt x="1266308" y="0"/>
                  <a:pt x="19600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64EAE84-A813-4501-BC71-DBD14BA02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59782" y="1"/>
            <a:ext cx="4195674" cy="3095741"/>
          </a:xfrm>
          <a:custGeom>
            <a:avLst/>
            <a:gdLst>
              <a:gd name="connsiteX0" fmla="*/ 252211 w 4195674"/>
              <a:gd name="connsiteY0" fmla="*/ 0 h 3095741"/>
              <a:gd name="connsiteX1" fmla="*/ 3943464 w 4195674"/>
              <a:gd name="connsiteY1" fmla="*/ 0 h 3095741"/>
              <a:gd name="connsiteX2" fmla="*/ 4030816 w 4195674"/>
              <a:gd name="connsiteY2" fmla="*/ 181331 h 3095741"/>
              <a:gd name="connsiteX3" fmla="*/ 4195674 w 4195674"/>
              <a:gd name="connsiteY3" fmla="*/ 997904 h 3095741"/>
              <a:gd name="connsiteX4" fmla="*/ 2097837 w 4195674"/>
              <a:gd name="connsiteY4" fmla="*/ 3095741 h 3095741"/>
              <a:gd name="connsiteX5" fmla="*/ 0 w 4195674"/>
              <a:gd name="connsiteY5" fmla="*/ 997904 h 3095741"/>
              <a:gd name="connsiteX6" fmla="*/ 164859 w 4195674"/>
              <a:gd name="connsiteY6" fmla="*/ 181331 h 3095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5674" h="3095741">
                <a:moveTo>
                  <a:pt x="252211" y="0"/>
                </a:moveTo>
                <a:lnTo>
                  <a:pt x="3943464" y="0"/>
                </a:lnTo>
                <a:lnTo>
                  <a:pt x="4030816" y="181331"/>
                </a:lnTo>
                <a:cubicBezTo>
                  <a:pt x="4136972" y="432313"/>
                  <a:pt x="4195674" y="708253"/>
                  <a:pt x="4195674" y="997904"/>
                </a:cubicBezTo>
                <a:cubicBezTo>
                  <a:pt x="4195674" y="2156507"/>
                  <a:pt x="3256440" y="3095741"/>
                  <a:pt x="2097837" y="3095741"/>
                </a:cubicBezTo>
                <a:cubicBezTo>
                  <a:pt x="939234" y="3095741"/>
                  <a:pt x="0" y="2156507"/>
                  <a:pt x="0" y="997904"/>
                </a:cubicBezTo>
                <a:cubicBezTo>
                  <a:pt x="0" y="708253"/>
                  <a:pt x="58702" y="432313"/>
                  <a:pt x="164859" y="18133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green rectangular object with a black background&#10;&#10;Description automatically generated">
            <a:extLst>
              <a:ext uri="{FF2B5EF4-FFF2-40B4-BE49-F238E27FC236}">
                <a16:creationId xmlns:a16="http://schemas.microsoft.com/office/drawing/2014/main" id="{D7DFE080-F035-C159-DAC4-3C80FC073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722" y="-851461"/>
            <a:ext cx="3281793" cy="32817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B3465A-40B9-0B28-E122-A43A5A48AB41}"/>
              </a:ext>
            </a:extLst>
          </p:cNvPr>
          <p:cNvSpPr txBox="1"/>
          <p:nvPr/>
        </p:nvSpPr>
        <p:spPr>
          <a:xfrm>
            <a:off x="6657715" y="2990818"/>
            <a:ext cx="4195675" cy="2913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Erstelle ein leeres Game Objekt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Erstelle ein neues C# Script und füge es dem leeren Game Objekt hinzu</a:t>
            </a:r>
          </a:p>
        </p:txBody>
      </p:sp>
      <p:pic>
        <p:nvPicPr>
          <p:cNvPr id="7" name="Picture 6" descr="A green rectangular object with a black background&#10;&#10;Description automatically generated">
            <a:extLst>
              <a:ext uri="{FF2B5EF4-FFF2-40B4-BE49-F238E27FC236}">
                <a16:creationId xmlns:a16="http://schemas.microsoft.com/office/drawing/2014/main" id="{16EEECE5-AE56-BDB0-AEFB-31FBA2345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2652" y="3223472"/>
            <a:ext cx="4063742" cy="4063742"/>
          </a:xfrm>
          <a:prstGeom prst="rect">
            <a:avLst/>
          </a:prstGeom>
        </p:spPr>
      </p:pic>
      <p:sp>
        <p:nvSpPr>
          <p:cNvPr id="22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C678C6BE-A77F-C6DB-1A1F-9695738E1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108" y="2358346"/>
            <a:ext cx="4706198" cy="30865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1A3C08B-4D2C-DC4C-6F37-6B3BF0983B87}"/>
              </a:ext>
            </a:extLst>
          </p:cNvPr>
          <p:cNvSpPr txBox="1">
            <a:spLocks/>
          </p:cNvSpPr>
          <p:nvPr/>
        </p:nvSpPr>
        <p:spPr>
          <a:xfrm>
            <a:off x="-7081941" y="401505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dirty="0"/>
              <a:t>Prefabs </a:t>
            </a:r>
            <a:r>
              <a:rPr lang="en-US" sz="5400" dirty="0" err="1"/>
              <a:t>erstellen</a:t>
            </a:r>
            <a:endParaRPr lang="en-US" sz="5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C7D854-02A5-B95B-BBBA-23DE6F37C46A}"/>
              </a:ext>
            </a:extLst>
          </p:cNvPr>
          <p:cNvSpPr txBox="1"/>
          <p:nvPr/>
        </p:nvSpPr>
        <p:spPr>
          <a:xfrm>
            <a:off x="-7081941" y="2949035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Zieht das Objekt von der Hierarchie in den Project Tab. Nun könnt ihr das Objekt beliebig oft in die Hierarchie oder die Scene ziehen</a:t>
            </a:r>
          </a:p>
        </p:txBody>
      </p:sp>
    </p:spTree>
    <p:extLst>
      <p:ext uri="{BB962C8B-B14F-4D97-AF65-F5344CB8AC3E}">
        <p14:creationId xmlns:p14="http://schemas.microsoft.com/office/powerpoint/2010/main" val="3897406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5A0F7-E662-D266-8905-1E195606B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944x1100 HD Wallpaper | Background ID:695933">
            <a:extLst>
              <a:ext uri="{FF2B5EF4-FFF2-40B4-BE49-F238E27FC236}">
                <a16:creationId xmlns:a16="http://schemas.microsoft.com/office/drawing/2014/main" id="{99917DDF-0E52-9389-F421-879A5132A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7177" y="-254000"/>
            <a:ext cx="12559177" cy="71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E99F2BFC-B209-5F8F-D518-9A9AE42BF2A0}"/>
              </a:ext>
            </a:extLst>
          </p:cNvPr>
          <p:cNvSpPr/>
          <p:nvPr/>
        </p:nvSpPr>
        <p:spPr>
          <a:xfrm>
            <a:off x="673100" y="1861245"/>
            <a:ext cx="9499600" cy="2305049"/>
          </a:xfrm>
          <a:custGeom>
            <a:avLst/>
            <a:gdLst>
              <a:gd name="connsiteX0" fmla="*/ 0 w 9499600"/>
              <a:gd name="connsiteY0" fmla="*/ 0 h 2305049"/>
              <a:gd name="connsiteX1" fmla="*/ 8989677 w 9499600"/>
              <a:gd name="connsiteY1" fmla="*/ 0 h 2305049"/>
              <a:gd name="connsiteX2" fmla="*/ 9499600 w 9499600"/>
              <a:gd name="connsiteY2" fmla="*/ 509923 h 2305049"/>
              <a:gd name="connsiteX3" fmla="*/ 9499600 w 9499600"/>
              <a:gd name="connsiteY3" fmla="*/ 2305049 h 2305049"/>
              <a:gd name="connsiteX4" fmla="*/ 9499600 w 9499600"/>
              <a:gd name="connsiteY4" fmla="*/ 2305049 h 2305049"/>
              <a:gd name="connsiteX5" fmla="*/ 509923 w 9499600"/>
              <a:gd name="connsiteY5" fmla="*/ 2305049 h 2305049"/>
              <a:gd name="connsiteX6" fmla="*/ 0 w 9499600"/>
              <a:gd name="connsiteY6" fmla="*/ 1795126 h 2305049"/>
              <a:gd name="connsiteX7" fmla="*/ 0 w 9499600"/>
              <a:gd name="connsiteY7" fmla="*/ 0 h 2305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99600" h="2305049" fill="none" extrusionOk="0">
                <a:moveTo>
                  <a:pt x="0" y="0"/>
                </a:moveTo>
                <a:cubicBezTo>
                  <a:pt x="2901735" y="64333"/>
                  <a:pt x="6579353" y="97347"/>
                  <a:pt x="8989677" y="0"/>
                </a:cubicBezTo>
                <a:cubicBezTo>
                  <a:pt x="9176476" y="157742"/>
                  <a:pt x="9267905" y="248720"/>
                  <a:pt x="9499600" y="509923"/>
                </a:cubicBezTo>
                <a:cubicBezTo>
                  <a:pt x="9556581" y="946170"/>
                  <a:pt x="9595412" y="2035160"/>
                  <a:pt x="9499600" y="2305049"/>
                </a:cubicBezTo>
                <a:lnTo>
                  <a:pt x="9499600" y="2305049"/>
                </a:lnTo>
                <a:cubicBezTo>
                  <a:pt x="8160417" y="2407911"/>
                  <a:pt x="2930141" y="2213887"/>
                  <a:pt x="509923" y="2305049"/>
                </a:cubicBezTo>
                <a:cubicBezTo>
                  <a:pt x="369449" y="2245661"/>
                  <a:pt x="233491" y="2039295"/>
                  <a:pt x="0" y="1795126"/>
                </a:cubicBezTo>
                <a:cubicBezTo>
                  <a:pt x="-144050" y="1595176"/>
                  <a:pt x="72961" y="297343"/>
                  <a:pt x="0" y="0"/>
                </a:cubicBezTo>
                <a:close/>
              </a:path>
              <a:path w="9499600" h="2305049" stroke="0" extrusionOk="0">
                <a:moveTo>
                  <a:pt x="0" y="0"/>
                </a:moveTo>
                <a:cubicBezTo>
                  <a:pt x="2448433" y="152536"/>
                  <a:pt x="5945415" y="-80779"/>
                  <a:pt x="8989677" y="0"/>
                </a:cubicBezTo>
                <a:cubicBezTo>
                  <a:pt x="9247668" y="182829"/>
                  <a:pt x="9325735" y="281223"/>
                  <a:pt x="9499600" y="509923"/>
                </a:cubicBezTo>
                <a:cubicBezTo>
                  <a:pt x="9517275" y="805058"/>
                  <a:pt x="9660027" y="1753027"/>
                  <a:pt x="9499600" y="2305049"/>
                </a:cubicBezTo>
                <a:lnTo>
                  <a:pt x="9499600" y="2305049"/>
                </a:lnTo>
                <a:cubicBezTo>
                  <a:pt x="6998890" y="2422215"/>
                  <a:pt x="4172806" y="2454727"/>
                  <a:pt x="509923" y="2305049"/>
                </a:cubicBezTo>
                <a:cubicBezTo>
                  <a:pt x="470234" y="2177463"/>
                  <a:pt x="134918" y="1890205"/>
                  <a:pt x="0" y="1795126"/>
                </a:cubicBezTo>
                <a:cubicBezTo>
                  <a:pt x="-117226" y="913763"/>
                  <a:pt x="30703" y="770139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rnd">
            <a:miter lim="800000"/>
            <a:extLst>
              <a:ext uri="{C807C97D-BFC1-408E-A445-0C87EB9F89A2}">
                <ask:lineSketchStyleProps xmlns:ask="http://schemas.microsoft.com/office/drawing/2018/sketchyshapes" sd="2496600480">
                  <a:prstGeom prst="snip2DiagRect">
                    <a:avLst>
                      <a:gd name="adj1" fmla="val 0"/>
                      <a:gd name="adj2" fmla="val 22122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643103-7655-6FFE-E284-D877FB2C1F18}"/>
              </a:ext>
            </a:extLst>
          </p:cNvPr>
          <p:cNvSpPr txBox="1"/>
          <p:nvPr/>
        </p:nvSpPr>
        <p:spPr>
          <a:xfrm>
            <a:off x="1600200" y="2136607"/>
            <a:ext cx="7442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Time.deltaTime</a:t>
            </a:r>
            <a:r>
              <a:rPr lang="de-DE" dirty="0">
                <a:solidFill>
                  <a:schemeClr val="bg1"/>
                </a:solidFill>
              </a:rPr>
              <a:t>: gibt die Zeit die seit dem letzten Frame vergangen ist in Sekunden an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Instantiate</a:t>
            </a:r>
            <a:r>
              <a:rPr lang="de-DE" dirty="0">
                <a:solidFill>
                  <a:schemeClr val="bg1"/>
                </a:solidFill>
              </a:rPr>
              <a:t>(</a:t>
            </a:r>
            <a:r>
              <a:rPr lang="de-DE" dirty="0" err="1">
                <a:solidFill>
                  <a:schemeClr val="bg1"/>
                </a:solidFill>
              </a:rPr>
              <a:t>Prefab</a:t>
            </a:r>
            <a:r>
              <a:rPr lang="de-DE" dirty="0">
                <a:solidFill>
                  <a:schemeClr val="bg1"/>
                </a:solidFill>
              </a:rPr>
              <a:t>, Vector2, Rotation(</a:t>
            </a:r>
            <a:r>
              <a:rPr lang="de-DE" dirty="0" err="1">
                <a:solidFill>
                  <a:schemeClr val="bg1"/>
                </a:solidFill>
              </a:rPr>
              <a:t>Quaternion.identity</a:t>
            </a:r>
            <a:r>
              <a:rPr lang="de-DE" dirty="0">
                <a:solidFill>
                  <a:schemeClr val="bg1"/>
                </a:solidFill>
              </a:rPr>
              <a:t>))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Quaternion.identity</a:t>
            </a:r>
            <a:r>
              <a:rPr lang="de-DE" dirty="0">
                <a:solidFill>
                  <a:schemeClr val="bg1"/>
                </a:solidFill>
              </a:rPr>
              <a:t>: </a:t>
            </a:r>
            <a:r>
              <a:rPr lang="de-DE" dirty="0" err="1">
                <a:solidFill>
                  <a:schemeClr val="bg1"/>
                </a:solidFill>
              </a:rPr>
              <a:t>default</a:t>
            </a:r>
            <a:r>
              <a:rPr lang="de-DE" dirty="0">
                <a:solidFill>
                  <a:schemeClr val="bg1"/>
                </a:solidFill>
              </a:rPr>
              <a:t> Rotation</a:t>
            </a:r>
          </a:p>
        </p:txBody>
      </p:sp>
      <p:sp>
        <p:nvSpPr>
          <p:cNvPr id="10" name="Flowchart: Stored Data 9">
            <a:extLst>
              <a:ext uri="{FF2B5EF4-FFF2-40B4-BE49-F238E27FC236}">
                <a16:creationId xmlns:a16="http://schemas.microsoft.com/office/drawing/2014/main" id="{415B8EB9-C656-63A6-34DD-77F4D9ED2681}"/>
              </a:ext>
            </a:extLst>
          </p:cNvPr>
          <p:cNvSpPr/>
          <p:nvPr/>
        </p:nvSpPr>
        <p:spPr>
          <a:xfrm flipH="1">
            <a:off x="152400" y="325060"/>
            <a:ext cx="4965700" cy="789192"/>
          </a:xfrm>
          <a:custGeom>
            <a:avLst/>
            <a:gdLst>
              <a:gd name="connsiteX0" fmla="*/ 827782 w 4965700"/>
              <a:gd name="connsiteY0" fmla="*/ 0 h 789192"/>
              <a:gd name="connsiteX1" fmla="*/ 1476056 w 4965700"/>
              <a:gd name="connsiteY1" fmla="*/ 0 h 789192"/>
              <a:gd name="connsiteX2" fmla="*/ 2082950 w 4965700"/>
              <a:gd name="connsiteY2" fmla="*/ 0 h 789192"/>
              <a:gd name="connsiteX3" fmla="*/ 2772603 w 4965700"/>
              <a:gd name="connsiteY3" fmla="*/ 0 h 789192"/>
              <a:gd name="connsiteX4" fmla="*/ 3545015 w 4965700"/>
              <a:gd name="connsiteY4" fmla="*/ 0 h 789192"/>
              <a:gd name="connsiteX5" fmla="*/ 4234668 w 4965700"/>
              <a:gd name="connsiteY5" fmla="*/ 0 h 789192"/>
              <a:gd name="connsiteX6" fmla="*/ 4965700 w 4965700"/>
              <a:gd name="connsiteY6" fmla="*/ 0 h 789192"/>
              <a:gd name="connsiteX7" fmla="*/ 4137917 w 4965700"/>
              <a:gd name="connsiteY7" fmla="*/ 394596 h 789192"/>
              <a:gd name="connsiteX8" fmla="*/ 4965700 w 4965700"/>
              <a:gd name="connsiteY8" fmla="*/ 789192 h 789192"/>
              <a:gd name="connsiteX9" fmla="*/ 4276047 w 4965700"/>
              <a:gd name="connsiteY9" fmla="*/ 789192 h 789192"/>
              <a:gd name="connsiteX10" fmla="*/ 3586394 w 4965700"/>
              <a:gd name="connsiteY10" fmla="*/ 789192 h 789192"/>
              <a:gd name="connsiteX11" fmla="*/ 2896741 w 4965700"/>
              <a:gd name="connsiteY11" fmla="*/ 789192 h 789192"/>
              <a:gd name="connsiteX12" fmla="*/ 2331226 w 4965700"/>
              <a:gd name="connsiteY12" fmla="*/ 789192 h 789192"/>
              <a:gd name="connsiteX13" fmla="*/ 1641573 w 4965700"/>
              <a:gd name="connsiteY13" fmla="*/ 789192 h 789192"/>
              <a:gd name="connsiteX14" fmla="*/ 827782 w 4965700"/>
              <a:gd name="connsiteY14" fmla="*/ 789192 h 789192"/>
              <a:gd name="connsiteX15" fmla="*/ 0 w 4965700"/>
              <a:gd name="connsiteY15" fmla="*/ 394596 h 789192"/>
              <a:gd name="connsiteX16" fmla="*/ 827782 w 4965700"/>
              <a:gd name="connsiteY16" fmla="*/ 0 h 789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965700" h="789192" fill="none" extrusionOk="0">
                <a:moveTo>
                  <a:pt x="827782" y="0"/>
                </a:moveTo>
                <a:cubicBezTo>
                  <a:pt x="1093506" y="-7310"/>
                  <a:pt x="1160276" y="2930"/>
                  <a:pt x="1476056" y="0"/>
                </a:cubicBezTo>
                <a:cubicBezTo>
                  <a:pt x="1791836" y="-2930"/>
                  <a:pt x="1942746" y="16528"/>
                  <a:pt x="2082950" y="0"/>
                </a:cubicBezTo>
                <a:cubicBezTo>
                  <a:pt x="2223154" y="-16528"/>
                  <a:pt x="2558323" y="32445"/>
                  <a:pt x="2772603" y="0"/>
                </a:cubicBezTo>
                <a:cubicBezTo>
                  <a:pt x="2986883" y="-32445"/>
                  <a:pt x="3329359" y="11886"/>
                  <a:pt x="3545015" y="0"/>
                </a:cubicBezTo>
                <a:cubicBezTo>
                  <a:pt x="3760671" y="-11886"/>
                  <a:pt x="3898157" y="7676"/>
                  <a:pt x="4234668" y="0"/>
                </a:cubicBezTo>
                <a:cubicBezTo>
                  <a:pt x="4571179" y="-7676"/>
                  <a:pt x="4799114" y="21145"/>
                  <a:pt x="4965700" y="0"/>
                </a:cubicBezTo>
                <a:cubicBezTo>
                  <a:pt x="4516933" y="-6413"/>
                  <a:pt x="4127295" y="206071"/>
                  <a:pt x="4137917" y="394596"/>
                </a:cubicBezTo>
                <a:cubicBezTo>
                  <a:pt x="4114380" y="666357"/>
                  <a:pt x="4485806" y="714740"/>
                  <a:pt x="4965700" y="789192"/>
                </a:cubicBezTo>
                <a:cubicBezTo>
                  <a:pt x="4742958" y="820207"/>
                  <a:pt x="4474039" y="763461"/>
                  <a:pt x="4276047" y="789192"/>
                </a:cubicBezTo>
                <a:cubicBezTo>
                  <a:pt x="4078055" y="814923"/>
                  <a:pt x="3769886" y="799367"/>
                  <a:pt x="3586394" y="789192"/>
                </a:cubicBezTo>
                <a:cubicBezTo>
                  <a:pt x="3402902" y="779017"/>
                  <a:pt x="3120334" y="759682"/>
                  <a:pt x="2896741" y="789192"/>
                </a:cubicBezTo>
                <a:cubicBezTo>
                  <a:pt x="2673148" y="818702"/>
                  <a:pt x="2508505" y="764503"/>
                  <a:pt x="2331226" y="789192"/>
                </a:cubicBezTo>
                <a:cubicBezTo>
                  <a:pt x="2153947" y="813881"/>
                  <a:pt x="1806992" y="801992"/>
                  <a:pt x="1641573" y="789192"/>
                </a:cubicBezTo>
                <a:cubicBezTo>
                  <a:pt x="1476154" y="776392"/>
                  <a:pt x="1030917" y="766879"/>
                  <a:pt x="827782" y="789192"/>
                </a:cubicBezTo>
                <a:cubicBezTo>
                  <a:pt x="382324" y="824261"/>
                  <a:pt x="-32339" y="636950"/>
                  <a:pt x="0" y="394596"/>
                </a:cubicBezTo>
                <a:cubicBezTo>
                  <a:pt x="21774" y="138246"/>
                  <a:pt x="445788" y="39200"/>
                  <a:pt x="827782" y="0"/>
                </a:cubicBezTo>
                <a:close/>
              </a:path>
              <a:path w="4965700" h="789192" stroke="0" extrusionOk="0">
                <a:moveTo>
                  <a:pt x="827782" y="0"/>
                </a:moveTo>
                <a:cubicBezTo>
                  <a:pt x="1045922" y="-2673"/>
                  <a:pt x="1307133" y="24963"/>
                  <a:pt x="1434677" y="0"/>
                </a:cubicBezTo>
                <a:cubicBezTo>
                  <a:pt x="1562221" y="-24963"/>
                  <a:pt x="1890805" y="34582"/>
                  <a:pt x="2165709" y="0"/>
                </a:cubicBezTo>
                <a:cubicBezTo>
                  <a:pt x="2440613" y="-34582"/>
                  <a:pt x="2638390" y="-21177"/>
                  <a:pt x="2772603" y="0"/>
                </a:cubicBezTo>
                <a:cubicBezTo>
                  <a:pt x="2906816" y="21177"/>
                  <a:pt x="3159666" y="25714"/>
                  <a:pt x="3338119" y="0"/>
                </a:cubicBezTo>
                <a:cubicBezTo>
                  <a:pt x="3516572" y="-25714"/>
                  <a:pt x="3749768" y="22291"/>
                  <a:pt x="4110530" y="0"/>
                </a:cubicBezTo>
                <a:cubicBezTo>
                  <a:pt x="4471292" y="-22291"/>
                  <a:pt x="4617207" y="1962"/>
                  <a:pt x="4965700" y="0"/>
                </a:cubicBezTo>
                <a:cubicBezTo>
                  <a:pt x="4530785" y="39988"/>
                  <a:pt x="4150520" y="185774"/>
                  <a:pt x="4137917" y="394596"/>
                </a:cubicBezTo>
                <a:cubicBezTo>
                  <a:pt x="4164029" y="624368"/>
                  <a:pt x="4524364" y="764085"/>
                  <a:pt x="4965700" y="789192"/>
                </a:cubicBezTo>
                <a:cubicBezTo>
                  <a:pt x="4615919" y="788240"/>
                  <a:pt x="4538977" y="776351"/>
                  <a:pt x="4234668" y="789192"/>
                </a:cubicBezTo>
                <a:cubicBezTo>
                  <a:pt x="3930359" y="802033"/>
                  <a:pt x="3782205" y="816523"/>
                  <a:pt x="3545015" y="789192"/>
                </a:cubicBezTo>
                <a:cubicBezTo>
                  <a:pt x="3307825" y="761861"/>
                  <a:pt x="3191417" y="762644"/>
                  <a:pt x="2979499" y="789192"/>
                </a:cubicBezTo>
                <a:cubicBezTo>
                  <a:pt x="2767581" y="815740"/>
                  <a:pt x="2436858" y="763033"/>
                  <a:pt x="2289846" y="789192"/>
                </a:cubicBezTo>
                <a:cubicBezTo>
                  <a:pt x="2142834" y="815351"/>
                  <a:pt x="1999664" y="772969"/>
                  <a:pt x="1724331" y="789192"/>
                </a:cubicBezTo>
                <a:cubicBezTo>
                  <a:pt x="1448999" y="805415"/>
                  <a:pt x="1114355" y="760100"/>
                  <a:pt x="827782" y="789192"/>
                </a:cubicBezTo>
                <a:cubicBezTo>
                  <a:pt x="382048" y="793103"/>
                  <a:pt x="6921" y="610846"/>
                  <a:pt x="0" y="394596"/>
                </a:cubicBezTo>
                <a:cubicBezTo>
                  <a:pt x="33687" y="262313"/>
                  <a:pt x="340919" y="-19089"/>
                  <a:pt x="827782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2541152856">
                  <a:prstGeom prst="flowChartOnlineStorag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86DEC88-9487-9A72-25F6-6FEC14B40D91}"/>
              </a:ext>
            </a:extLst>
          </p:cNvPr>
          <p:cNvSpPr txBox="1">
            <a:spLocks/>
          </p:cNvSpPr>
          <p:nvPr/>
        </p:nvSpPr>
        <p:spPr>
          <a:xfrm>
            <a:off x="1079500" y="383084"/>
            <a:ext cx="10515600" cy="7361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chemeClr val="bg1"/>
                </a:solidFill>
              </a:rPr>
              <a:t>Mehr C# Syntax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458841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EAB4B71-CC95-F264-4387-B73D1D9D24FE}"/>
              </a:ext>
            </a:extLst>
          </p:cNvPr>
          <p:cNvSpPr/>
          <p:nvPr/>
        </p:nvSpPr>
        <p:spPr>
          <a:xfrm>
            <a:off x="-825500" y="-838200"/>
            <a:ext cx="13779500" cy="837201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98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3E1EED3D-53C5-EC25-B228-C54721F55344}"/>
              </a:ext>
            </a:extLst>
          </p:cNvPr>
          <p:cNvSpPr/>
          <p:nvPr/>
        </p:nvSpPr>
        <p:spPr>
          <a:xfrm>
            <a:off x="778956" y="765618"/>
            <a:ext cx="9986204" cy="4889032"/>
          </a:xfrm>
          <a:custGeom>
            <a:avLst/>
            <a:gdLst>
              <a:gd name="connsiteX0" fmla="*/ 0 w 9986204"/>
              <a:gd name="connsiteY0" fmla="*/ 2444516 h 4889032"/>
              <a:gd name="connsiteX1" fmla="*/ 4993102 w 9986204"/>
              <a:gd name="connsiteY1" fmla="*/ 0 h 4889032"/>
              <a:gd name="connsiteX2" fmla="*/ 9986204 w 9986204"/>
              <a:gd name="connsiteY2" fmla="*/ 2444516 h 4889032"/>
              <a:gd name="connsiteX3" fmla="*/ 4993102 w 9986204"/>
              <a:gd name="connsiteY3" fmla="*/ 4889032 h 4889032"/>
              <a:gd name="connsiteX4" fmla="*/ 0 w 9986204"/>
              <a:gd name="connsiteY4" fmla="*/ 2444516 h 4889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86204" h="4889032" fill="none" extrusionOk="0">
                <a:moveTo>
                  <a:pt x="0" y="2444516"/>
                </a:moveTo>
                <a:cubicBezTo>
                  <a:pt x="148694" y="1050092"/>
                  <a:pt x="2422145" y="540808"/>
                  <a:pt x="4993102" y="0"/>
                </a:cubicBezTo>
                <a:cubicBezTo>
                  <a:pt x="7711428" y="402592"/>
                  <a:pt x="10230784" y="978688"/>
                  <a:pt x="9986204" y="2444516"/>
                </a:cubicBezTo>
                <a:cubicBezTo>
                  <a:pt x="10298010" y="3363880"/>
                  <a:pt x="7781206" y="4544516"/>
                  <a:pt x="4993102" y="4889032"/>
                </a:cubicBezTo>
                <a:cubicBezTo>
                  <a:pt x="1986029" y="4717529"/>
                  <a:pt x="73361" y="4005143"/>
                  <a:pt x="0" y="2444516"/>
                </a:cubicBezTo>
                <a:close/>
              </a:path>
              <a:path w="9986204" h="4889032" stroke="0" extrusionOk="0">
                <a:moveTo>
                  <a:pt x="0" y="2444516"/>
                </a:moveTo>
                <a:cubicBezTo>
                  <a:pt x="-571976" y="1177401"/>
                  <a:pt x="1969000" y="-688831"/>
                  <a:pt x="4993102" y="0"/>
                </a:cubicBezTo>
                <a:cubicBezTo>
                  <a:pt x="7959331" y="244271"/>
                  <a:pt x="9872578" y="1029524"/>
                  <a:pt x="9986204" y="2444516"/>
                </a:cubicBezTo>
                <a:cubicBezTo>
                  <a:pt x="10383952" y="4086389"/>
                  <a:pt x="7534709" y="4825919"/>
                  <a:pt x="4993102" y="4889032"/>
                </a:cubicBezTo>
                <a:cubicBezTo>
                  <a:pt x="2360703" y="4653194"/>
                  <a:pt x="-224132" y="3531494"/>
                  <a:pt x="0" y="2444516"/>
                </a:cubicBezTo>
                <a:close/>
              </a:path>
            </a:pathLst>
          </a:custGeom>
          <a:solidFill>
            <a:schemeClr val="bg1"/>
          </a:solidFill>
          <a:ln>
            <a:extLst>
              <a:ext uri="{C807C97D-BFC1-408E-A445-0C87EB9F89A2}">
                <ask:lineSketchStyleProps xmlns:ask="http://schemas.microsoft.com/office/drawing/2018/sketchyshapes" sd="118197722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34CBAF4-AB6E-21AD-E01D-4B0B591C37AC}"/>
              </a:ext>
            </a:extLst>
          </p:cNvPr>
          <p:cNvSpPr txBox="1">
            <a:spLocks/>
          </p:cNvSpPr>
          <p:nvPr/>
        </p:nvSpPr>
        <p:spPr>
          <a:xfrm>
            <a:off x="4620565" y="2002684"/>
            <a:ext cx="10515600" cy="7361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Röhren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EEAEC4-5EB2-A965-4BDF-E346459048EA}"/>
              </a:ext>
            </a:extLst>
          </p:cNvPr>
          <p:cNvSpPr txBox="1"/>
          <p:nvPr/>
        </p:nvSpPr>
        <p:spPr>
          <a:xfrm>
            <a:off x="3782396" y="3170967"/>
            <a:ext cx="960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Lass Röhren in Zeitintervallen Spawnen</a:t>
            </a:r>
          </a:p>
        </p:txBody>
      </p:sp>
      <p:pic>
        <p:nvPicPr>
          <p:cNvPr id="5" name="Picture 4" descr="A green rectangular object with a black background&#10;&#10;Description automatically generated">
            <a:extLst>
              <a:ext uri="{FF2B5EF4-FFF2-40B4-BE49-F238E27FC236}">
                <a16:creationId xmlns:a16="http://schemas.microsoft.com/office/drawing/2014/main" id="{6B438739-D6BA-2585-8053-863CE436D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61019">
            <a:off x="1521260" y="-1160581"/>
            <a:ext cx="4063742" cy="4063742"/>
          </a:xfrm>
          <a:prstGeom prst="rect">
            <a:avLst/>
          </a:prstGeom>
        </p:spPr>
      </p:pic>
      <p:pic>
        <p:nvPicPr>
          <p:cNvPr id="6" name="Picture 5" descr="A green rectangular object with a black background&#10;&#10;Description automatically generated">
            <a:extLst>
              <a:ext uri="{FF2B5EF4-FFF2-40B4-BE49-F238E27FC236}">
                <a16:creationId xmlns:a16="http://schemas.microsoft.com/office/drawing/2014/main" id="{7811741A-33B0-4020-7B5E-6934DAEF7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44351">
            <a:off x="6993831" y="-1531574"/>
            <a:ext cx="4063742" cy="4063742"/>
          </a:xfrm>
          <a:prstGeom prst="rect">
            <a:avLst/>
          </a:prstGeom>
        </p:spPr>
      </p:pic>
      <p:pic>
        <p:nvPicPr>
          <p:cNvPr id="7" name="Picture 6" descr="A green rectangular object with a black background&#10;&#10;Description automatically generated">
            <a:extLst>
              <a:ext uri="{FF2B5EF4-FFF2-40B4-BE49-F238E27FC236}">
                <a16:creationId xmlns:a16="http://schemas.microsoft.com/office/drawing/2014/main" id="{D1842BB5-65FD-BC5C-D8AB-9492DDADD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03421" y="3470075"/>
            <a:ext cx="4063742" cy="4063742"/>
          </a:xfrm>
          <a:prstGeom prst="rect">
            <a:avLst/>
          </a:prstGeom>
        </p:spPr>
      </p:pic>
      <p:pic>
        <p:nvPicPr>
          <p:cNvPr id="8" name="Picture 7" descr="A green rectangular object with a black background&#10;&#10;Description automatically generated">
            <a:extLst>
              <a:ext uri="{FF2B5EF4-FFF2-40B4-BE49-F238E27FC236}">
                <a16:creationId xmlns:a16="http://schemas.microsoft.com/office/drawing/2014/main" id="{525BD321-8FF6-ADDA-4C8E-6195F90CE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707574">
            <a:off x="-1024529" y="3174058"/>
            <a:ext cx="4063742" cy="4063742"/>
          </a:xfrm>
          <a:prstGeom prst="rect">
            <a:avLst/>
          </a:prstGeom>
        </p:spPr>
      </p:pic>
      <p:pic>
        <p:nvPicPr>
          <p:cNvPr id="9" name="Picture 8" descr="A green rectangular object with a black background&#10;&#10;Description automatically generated">
            <a:extLst>
              <a:ext uri="{FF2B5EF4-FFF2-40B4-BE49-F238E27FC236}">
                <a16:creationId xmlns:a16="http://schemas.microsoft.com/office/drawing/2014/main" id="{75670BAD-8394-C156-1E2A-ACDF7BF512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036927">
            <a:off x="9093909" y="3515025"/>
            <a:ext cx="4063742" cy="406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646767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48472-4072-0065-8F11-CAF7948C05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944x1100 HD Wallpaper | Background ID:695933">
            <a:extLst>
              <a:ext uri="{FF2B5EF4-FFF2-40B4-BE49-F238E27FC236}">
                <a16:creationId xmlns:a16="http://schemas.microsoft.com/office/drawing/2014/main" id="{66653CD2-0532-C975-E353-4655E13A3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7177" y="-254000"/>
            <a:ext cx="12559177" cy="71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311CCD3A-9C73-3E1A-D6AC-E54B7032FE46}"/>
              </a:ext>
            </a:extLst>
          </p:cNvPr>
          <p:cNvSpPr/>
          <p:nvPr/>
        </p:nvSpPr>
        <p:spPr>
          <a:xfrm>
            <a:off x="673100" y="1861245"/>
            <a:ext cx="9499600" cy="2545655"/>
          </a:xfrm>
          <a:custGeom>
            <a:avLst/>
            <a:gdLst>
              <a:gd name="connsiteX0" fmla="*/ 0 w 9499600"/>
              <a:gd name="connsiteY0" fmla="*/ 0 h 2545655"/>
              <a:gd name="connsiteX1" fmla="*/ 8936450 w 9499600"/>
              <a:gd name="connsiteY1" fmla="*/ 0 h 2545655"/>
              <a:gd name="connsiteX2" fmla="*/ 9499600 w 9499600"/>
              <a:gd name="connsiteY2" fmla="*/ 563150 h 2545655"/>
              <a:gd name="connsiteX3" fmla="*/ 9499600 w 9499600"/>
              <a:gd name="connsiteY3" fmla="*/ 2545655 h 2545655"/>
              <a:gd name="connsiteX4" fmla="*/ 9499600 w 9499600"/>
              <a:gd name="connsiteY4" fmla="*/ 2545655 h 2545655"/>
              <a:gd name="connsiteX5" fmla="*/ 563150 w 9499600"/>
              <a:gd name="connsiteY5" fmla="*/ 2545655 h 2545655"/>
              <a:gd name="connsiteX6" fmla="*/ 0 w 9499600"/>
              <a:gd name="connsiteY6" fmla="*/ 1982505 h 2545655"/>
              <a:gd name="connsiteX7" fmla="*/ 0 w 9499600"/>
              <a:gd name="connsiteY7" fmla="*/ 0 h 2545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99600" h="2545655" fill="none" extrusionOk="0">
                <a:moveTo>
                  <a:pt x="0" y="0"/>
                </a:moveTo>
                <a:cubicBezTo>
                  <a:pt x="2394527" y="64333"/>
                  <a:pt x="7437029" y="97347"/>
                  <a:pt x="8936450" y="0"/>
                </a:cubicBezTo>
                <a:cubicBezTo>
                  <a:pt x="9134405" y="295860"/>
                  <a:pt x="9419960" y="493362"/>
                  <a:pt x="9499600" y="563150"/>
                </a:cubicBezTo>
                <a:cubicBezTo>
                  <a:pt x="9374517" y="1262549"/>
                  <a:pt x="9649121" y="2260599"/>
                  <a:pt x="9499600" y="2545655"/>
                </a:cubicBezTo>
                <a:lnTo>
                  <a:pt x="9499600" y="2545655"/>
                </a:lnTo>
                <a:cubicBezTo>
                  <a:pt x="7070815" y="2648517"/>
                  <a:pt x="3865439" y="2454493"/>
                  <a:pt x="563150" y="2545655"/>
                </a:cubicBezTo>
                <a:cubicBezTo>
                  <a:pt x="445846" y="2495383"/>
                  <a:pt x="144077" y="2215411"/>
                  <a:pt x="0" y="1982505"/>
                </a:cubicBezTo>
                <a:cubicBezTo>
                  <a:pt x="33279" y="1692599"/>
                  <a:pt x="-72723" y="713736"/>
                  <a:pt x="0" y="0"/>
                </a:cubicBezTo>
                <a:close/>
              </a:path>
              <a:path w="9499600" h="2545655" stroke="0" extrusionOk="0">
                <a:moveTo>
                  <a:pt x="0" y="0"/>
                </a:moveTo>
                <a:cubicBezTo>
                  <a:pt x="1257646" y="152536"/>
                  <a:pt x="6223693" y="-80779"/>
                  <a:pt x="8936450" y="0"/>
                </a:cubicBezTo>
                <a:cubicBezTo>
                  <a:pt x="9192938" y="227770"/>
                  <a:pt x="9266844" y="253772"/>
                  <a:pt x="9499600" y="563150"/>
                </a:cubicBezTo>
                <a:cubicBezTo>
                  <a:pt x="9619617" y="1208689"/>
                  <a:pt x="9504937" y="1728257"/>
                  <a:pt x="9499600" y="2545655"/>
                </a:cubicBezTo>
                <a:lnTo>
                  <a:pt x="9499600" y="2545655"/>
                </a:lnTo>
                <a:cubicBezTo>
                  <a:pt x="7565424" y="2662821"/>
                  <a:pt x="3196479" y="2695333"/>
                  <a:pt x="563150" y="2545655"/>
                </a:cubicBezTo>
                <a:cubicBezTo>
                  <a:pt x="436855" y="2482719"/>
                  <a:pt x="198623" y="2172342"/>
                  <a:pt x="0" y="1982505"/>
                </a:cubicBezTo>
                <a:cubicBezTo>
                  <a:pt x="-155774" y="1120535"/>
                  <a:pt x="-131529" y="449989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rnd">
            <a:miter lim="800000"/>
            <a:extLst>
              <a:ext uri="{C807C97D-BFC1-408E-A445-0C87EB9F89A2}">
                <ask:lineSketchStyleProps xmlns:ask="http://schemas.microsoft.com/office/drawing/2018/sketchyshapes" sd="2496600480">
                  <a:prstGeom prst="snip2DiagRect">
                    <a:avLst>
                      <a:gd name="adj1" fmla="val 0"/>
                      <a:gd name="adj2" fmla="val 22122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F42535-9995-9B1A-C5B5-D6ED7E91BE37}"/>
              </a:ext>
            </a:extLst>
          </p:cNvPr>
          <p:cNvSpPr txBox="1"/>
          <p:nvPr/>
        </p:nvSpPr>
        <p:spPr>
          <a:xfrm>
            <a:off x="1397000" y="2134969"/>
            <a:ext cx="7442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Private </a:t>
            </a:r>
            <a:r>
              <a:rPr lang="de-DE" dirty="0" err="1">
                <a:solidFill>
                  <a:schemeClr val="bg1"/>
                </a:solidFill>
              </a:rPr>
              <a:t>void</a:t>
            </a:r>
            <a:r>
              <a:rPr lang="de-DE" dirty="0">
                <a:solidFill>
                  <a:schemeClr val="bg1"/>
                </a:solidFill>
              </a:rPr>
              <a:t> OnCollision2D(Collision2D </a:t>
            </a:r>
            <a:r>
              <a:rPr lang="de-DE" dirty="0" err="1">
                <a:solidFill>
                  <a:schemeClr val="bg1"/>
                </a:solidFill>
              </a:rPr>
              <a:t>collision</a:t>
            </a:r>
            <a:r>
              <a:rPr lang="de-DE" dirty="0">
                <a:solidFill>
                  <a:schemeClr val="bg1"/>
                </a:solidFill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</a:rPr>
              <a:t>{</a:t>
            </a:r>
          </a:p>
          <a:p>
            <a:r>
              <a:rPr lang="de-DE" dirty="0">
                <a:solidFill>
                  <a:schemeClr val="bg1"/>
                </a:solidFill>
              </a:rPr>
              <a:t>	&lt;Code&gt;</a:t>
            </a:r>
          </a:p>
          <a:p>
            <a:r>
              <a:rPr lang="de-DE" dirty="0">
                <a:solidFill>
                  <a:schemeClr val="bg1"/>
                </a:solidFill>
              </a:rPr>
              <a:t>}: </a:t>
            </a:r>
          </a:p>
          <a:p>
            <a:r>
              <a:rPr lang="de-DE" dirty="0">
                <a:solidFill>
                  <a:schemeClr val="bg1"/>
                </a:solidFill>
              </a:rPr>
              <a:t>wird aufgerufen wenn Objekt mit dem Vogel kollidiert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Debug.Log</a:t>
            </a:r>
            <a:r>
              <a:rPr lang="de-DE" dirty="0">
                <a:solidFill>
                  <a:schemeClr val="bg1"/>
                </a:solidFill>
              </a:rPr>
              <a:t>(„&lt;Text&gt;“): gibt den Text in der Konsole aus</a:t>
            </a:r>
          </a:p>
        </p:txBody>
      </p:sp>
      <p:sp>
        <p:nvSpPr>
          <p:cNvPr id="10" name="Flowchart: Stored Data 9">
            <a:extLst>
              <a:ext uri="{FF2B5EF4-FFF2-40B4-BE49-F238E27FC236}">
                <a16:creationId xmlns:a16="http://schemas.microsoft.com/office/drawing/2014/main" id="{FFCAB1AA-5F52-73AD-A87E-4A3E306931D3}"/>
              </a:ext>
            </a:extLst>
          </p:cNvPr>
          <p:cNvSpPr/>
          <p:nvPr/>
        </p:nvSpPr>
        <p:spPr>
          <a:xfrm flipH="1">
            <a:off x="0" y="306444"/>
            <a:ext cx="8026400" cy="789192"/>
          </a:xfrm>
          <a:custGeom>
            <a:avLst/>
            <a:gdLst>
              <a:gd name="connsiteX0" fmla="*/ 1338000 w 8026400"/>
              <a:gd name="connsiteY0" fmla="*/ 0 h 789192"/>
              <a:gd name="connsiteX1" fmla="*/ 2073724 w 8026400"/>
              <a:gd name="connsiteY1" fmla="*/ 0 h 789192"/>
              <a:gd name="connsiteX2" fmla="*/ 2541912 w 8026400"/>
              <a:gd name="connsiteY2" fmla="*/ 0 h 789192"/>
              <a:gd name="connsiteX3" fmla="*/ 3010100 w 8026400"/>
              <a:gd name="connsiteY3" fmla="*/ 0 h 789192"/>
              <a:gd name="connsiteX4" fmla="*/ 3612056 w 8026400"/>
              <a:gd name="connsiteY4" fmla="*/ 0 h 789192"/>
              <a:gd name="connsiteX5" fmla="*/ 4280896 w 8026400"/>
              <a:gd name="connsiteY5" fmla="*/ 0 h 789192"/>
              <a:gd name="connsiteX6" fmla="*/ 4882852 w 8026400"/>
              <a:gd name="connsiteY6" fmla="*/ 0 h 789192"/>
              <a:gd name="connsiteX7" fmla="*/ 5685460 w 8026400"/>
              <a:gd name="connsiteY7" fmla="*/ 0 h 789192"/>
              <a:gd name="connsiteX8" fmla="*/ 6354300 w 8026400"/>
              <a:gd name="connsiteY8" fmla="*/ 0 h 789192"/>
              <a:gd name="connsiteX9" fmla="*/ 7156908 w 8026400"/>
              <a:gd name="connsiteY9" fmla="*/ 0 h 789192"/>
              <a:gd name="connsiteX10" fmla="*/ 8026400 w 8026400"/>
              <a:gd name="connsiteY10" fmla="*/ 0 h 789192"/>
              <a:gd name="connsiteX11" fmla="*/ 6688399 w 8026400"/>
              <a:gd name="connsiteY11" fmla="*/ 394596 h 789192"/>
              <a:gd name="connsiteX12" fmla="*/ 8026400 w 8026400"/>
              <a:gd name="connsiteY12" fmla="*/ 789192 h 789192"/>
              <a:gd name="connsiteX13" fmla="*/ 7357560 w 8026400"/>
              <a:gd name="connsiteY13" fmla="*/ 789192 h 789192"/>
              <a:gd name="connsiteX14" fmla="*/ 6822488 w 8026400"/>
              <a:gd name="connsiteY14" fmla="*/ 789192 h 789192"/>
              <a:gd name="connsiteX15" fmla="*/ 6354300 w 8026400"/>
              <a:gd name="connsiteY15" fmla="*/ 789192 h 789192"/>
              <a:gd name="connsiteX16" fmla="*/ 5685460 w 8026400"/>
              <a:gd name="connsiteY16" fmla="*/ 789192 h 789192"/>
              <a:gd name="connsiteX17" fmla="*/ 5150388 w 8026400"/>
              <a:gd name="connsiteY17" fmla="*/ 789192 h 789192"/>
              <a:gd name="connsiteX18" fmla="*/ 4682200 w 8026400"/>
              <a:gd name="connsiteY18" fmla="*/ 789192 h 789192"/>
              <a:gd name="connsiteX19" fmla="*/ 3946476 w 8026400"/>
              <a:gd name="connsiteY19" fmla="*/ 789192 h 789192"/>
              <a:gd name="connsiteX20" fmla="*/ 3344520 w 8026400"/>
              <a:gd name="connsiteY20" fmla="*/ 789192 h 789192"/>
              <a:gd name="connsiteX21" fmla="*/ 2675680 w 8026400"/>
              <a:gd name="connsiteY21" fmla="*/ 789192 h 789192"/>
              <a:gd name="connsiteX22" fmla="*/ 2073724 w 8026400"/>
              <a:gd name="connsiteY22" fmla="*/ 789192 h 789192"/>
              <a:gd name="connsiteX23" fmla="*/ 1338000 w 8026400"/>
              <a:gd name="connsiteY23" fmla="*/ 789192 h 789192"/>
              <a:gd name="connsiteX24" fmla="*/ 0 w 8026400"/>
              <a:gd name="connsiteY24" fmla="*/ 394596 h 789192"/>
              <a:gd name="connsiteX25" fmla="*/ 1338000 w 8026400"/>
              <a:gd name="connsiteY25" fmla="*/ 0 h 789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026400" h="789192" fill="none" extrusionOk="0">
                <a:moveTo>
                  <a:pt x="1338000" y="0"/>
                </a:moveTo>
                <a:cubicBezTo>
                  <a:pt x="1530187" y="13459"/>
                  <a:pt x="1795525" y="5944"/>
                  <a:pt x="2073724" y="0"/>
                </a:cubicBezTo>
                <a:cubicBezTo>
                  <a:pt x="2351923" y="-5944"/>
                  <a:pt x="2376234" y="10558"/>
                  <a:pt x="2541912" y="0"/>
                </a:cubicBezTo>
                <a:cubicBezTo>
                  <a:pt x="2707590" y="-10558"/>
                  <a:pt x="2777693" y="3443"/>
                  <a:pt x="3010100" y="0"/>
                </a:cubicBezTo>
                <a:cubicBezTo>
                  <a:pt x="3242507" y="-3443"/>
                  <a:pt x="3362435" y="11460"/>
                  <a:pt x="3612056" y="0"/>
                </a:cubicBezTo>
                <a:cubicBezTo>
                  <a:pt x="3861677" y="-11460"/>
                  <a:pt x="4052682" y="23155"/>
                  <a:pt x="4280896" y="0"/>
                </a:cubicBezTo>
                <a:cubicBezTo>
                  <a:pt x="4509110" y="-23155"/>
                  <a:pt x="4594095" y="-6289"/>
                  <a:pt x="4882852" y="0"/>
                </a:cubicBezTo>
                <a:cubicBezTo>
                  <a:pt x="5171609" y="6289"/>
                  <a:pt x="5319430" y="12136"/>
                  <a:pt x="5685460" y="0"/>
                </a:cubicBezTo>
                <a:cubicBezTo>
                  <a:pt x="6051490" y="-12136"/>
                  <a:pt x="6198076" y="7827"/>
                  <a:pt x="6354300" y="0"/>
                </a:cubicBezTo>
                <a:cubicBezTo>
                  <a:pt x="6510524" y="-7827"/>
                  <a:pt x="6978316" y="-403"/>
                  <a:pt x="7156908" y="0"/>
                </a:cubicBezTo>
                <a:cubicBezTo>
                  <a:pt x="7335500" y="403"/>
                  <a:pt x="7746856" y="-42964"/>
                  <a:pt x="8026400" y="0"/>
                </a:cubicBezTo>
                <a:cubicBezTo>
                  <a:pt x="7340037" y="-13019"/>
                  <a:pt x="6683085" y="174692"/>
                  <a:pt x="6688399" y="394596"/>
                </a:cubicBezTo>
                <a:cubicBezTo>
                  <a:pt x="6564357" y="577297"/>
                  <a:pt x="7281612" y="644490"/>
                  <a:pt x="8026400" y="789192"/>
                </a:cubicBezTo>
                <a:cubicBezTo>
                  <a:pt x="7733838" y="789937"/>
                  <a:pt x="7630955" y="785212"/>
                  <a:pt x="7357560" y="789192"/>
                </a:cubicBezTo>
                <a:cubicBezTo>
                  <a:pt x="7084165" y="793172"/>
                  <a:pt x="7074786" y="787600"/>
                  <a:pt x="6822488" y="789192"/>
                </a:cubicBezTo>
                <a:cubicBezTo>
                  <a:pt x="6570190" y="790784"/>
                  <a:pt x="6583940" y="789715"/>
                  <a:pt x="6354300" y="789192"/>
                </a:cubicBezTo>
                <a:cubicBezTo>
                  <a:pt x="6124660" y="788669"/>
                  <a:pt x="5891038" y="766734"/>
                  <a:pt x="5685460" y="789192"/>
                </a:cubicBezTo>
                <a:cubicBezTo>
                  <a:pt x="5479882" y="811650"/>
                  <a:pt x="5391467" y="792320"/>
                  <a:pt x="5150388" y="789192"/>
                </a:cubicBezTo>
                <a:cubicBezTo>
                  <a:pt x="4909309" y="786064"/>
                  <a:pt x="4860968" y="774323"/>
                  <a:pt x="4682200" y="789192"/>
                </a:cubicBezTo>
                <a:cubicBezTo>
                  <a:pt x="4503432" y="804061"/>
                  <a:pt x="4246120" y="819035"/>
                  <a:pt x="3946476" y="789192"/>
                </a:cubicBezTo>
                <a:cubicBezTo>
                  <a:pt x="3646832" y="759349"/>
                  <a:pt x="3594141" y="817040"/>
                  <a:pt x="3344520" y="789192"/>
                </a:cubicBezTo>
                <a:cubicBezTo>
                  <a:pt x="3094899" y="761344"/>
                  <a:pt x="2962051" y="777502"/>
                  <a:pt x="2675680" y="789192"/>
                </a:cubicBezTo>
                <a:cubicBezTo>
                  <a:pt x="2389309" y="800882"/>
                  <a:pt x="2372849" y="813879"/>
                  <a:pt x="2073724" y="789192"/>
                </a:cubicBezTo>
                <a:cubicBezTo>
                  <a:pt x="1774599" y="764505"/>
                  <a:pt x="1490789" y="775479"/>
                  <a:pt x="1338000" y="789192"/>
                </a:cubicBezTo>
                <a:cubicBezTo>
                  <a:pt x="572833" y="815111"/>
                  <a:pt x="-23628" y="656653"/>
                  <a:pt x="0" y="394596"/>
                </a:cubicBezTo>
                <a:cubicBezTo>
                  <a:pt x="-1586" y="119113"/>
                  <a:pt x="531029" y="88346"/>
                  <a:pt x="1338000" y="0"/>
                </a:cubicBezTo>
                <a:close/>
              </a:path>
              <a:path w="8026400" h="789192" stroke="0" extrusionOk="0">
                <a:moveTo>
                  <a:pt x="1338000" y="0"/>
                </a:moveTo>
                <a:cubicBezTo>
                  <a:pt x="1601718" y="13214"/>
                  <a:pt x="1726645" y="-20025"/>
                  <a:pt x="1873072" y="0"/>
                </a:cubicBezTo>
                <a:cubicBezTo>
                  <a:pt x="2019499" y="20025"/>
                  <a:pt x="2281879" y="-23603"/>
                  <a:pt x="2608796" y="0"/>
                </a:cubicBezTo>
                <a:cubicBezTo>
                  <a:pt x="2935713" y="23603"/>
                  <a:pt x="2930110" y="21651"/>
                  <a:pt x="3143868" y="0"/>
                </a:cubicBezTo>
                <a:cubicBezTo>
                  <a:pt x="3357626" y="-21651"/>
                  <a:pt x="3428201" y="-6761"/>
                  <a:pt x="3612056" y="0"/>
                </a:cubicBezTo>
                <a:cubicBezTo>
                  <a:pt x="3795911" y="6761"/>
                  <a:pt x="4050296" y="27742"/>
                  <a:pt x="4414664" y="0"/>
                </a:cubicBezTo>
                <a:cubicBezTo>
                  <a:pt x="4779032" y="-27742"/>
                  <a:pt x="4991974" y="29614"/>
                  <a:pt x="5217272" y="0"/>
                </a:cubicBezTo>
                <a:cubicBezTo>
                  <a:pt x="5442570" y="-29614"/>
                  <a:pt x="5757549" y="10496"/>
                  <a:pt x="5952996" y="0"/>
                </a:cubicBezTo>
                <a:cubicBezTo>
                  <a:pt x="6148443" y="-10496"/>
                  <a:pt x="6194908" y="3220"/>
                  <a:pt x="6421184" y="0"/>
                </a:cubicBezTo>
                <a:cubicBezTo>
                  <a:pt x="6647460" y="-3220"/>
                  <a:pt x="6679458" y="-4357"/>
                  <a:pt x="6889372" y="0"/>
                </a:cubicBezTo>
                <a:cubicBezTo>
                  <a:pt x="7099286" y="4357"/>
                  <a:pt x="7171589" y="-26184"/>
                  <a:pt x="7424444" y="0"/>
                </a:cubicBezTo>
                <a:cubicBezTo>
                  <a:pt x="7677299" y="26184"/>
                  <a:pt x="7866378" y="16126"/>
                  <a:pt x="8026400" y="0"/>
                </a:cubicBezTo>
                <a:cubicBezTo>
                  <a:pt x="7308590" y="21046"/>
                  <a:pt x="6687265" y="162348"/>
                  <a:pt x="6688399" y="394596"/>
                </a:cubicBezTo>
                <a:cubicBezTo>
                  <a:pt x="6688703" y="641548"/>
                  <a:pt x="7250788" y="747997"/>
                  <a:pt x="8026400" y="789192"/>
                </a:cubicBezTo>
                <a:cubicBezTo>
                  <a:pt x="7796438" y="819249"/>
                  <a:pt x="7567537" y="792022"/>
                  <a:pt x="7290676" y="789192"/>
                </a:cubicBezTo>
                <a:cubicBezTo>
                  <a:pt x="7013815" y="786362"/>
                  <a:pt x="6985835" y="807958"/>
                  <a:pt x="6688720" y="789192"/>
                </a:cubicBezTo>
                <a:cubicBezTo>
                  <a:pt x="6391605" y="770426"/>
                  <a:pt x="6172190" y="781150"/>
                  <a:pt x="6019880" y="789192"/>
                </a:cubicBezTo>
                <a:cubicBezTo>
                  <a:pt x="5867570" y="797234"/>
                  <a:pt x="5744335" y="803627"/>
                  <a:pt x="5484808" y="789192"/>
                </a:cubicBezTo>
                <a:cubicBezTo>
                  <a:pt x="5225281" y="774757"/>
                  <a:pt x="5157167" y="800839"/>
                  <a:pt x="4882852" y="789192"/>
                </a:cubicBezTo>
                <a:cubicBezTo>
                  <a:pt x="4608537" y="777545"/>
                  <a:pt x="4419065" y="806590"/>
                  <a:pt x="4280896" y="789192"/>
                </a:cubicBezTo>
                <a:cubicBezTo>
                  <a:pt x="4142727" y="771794"/>
                  <a:pt x="3935058" y="791833"/>
                  <a:pt x="3812708" y="789192"/>
                </a:cubicBezTo>
                <a:cubicBezTo>
                  <a:pt x="3690358" y="786551"/>
                  <a:pt x="3304874" y="779710"/>
                  <a:pt x="3076984" y="789192"/>
                </a:cubicBezTo>
                <a:cubicBezTo>
                  <a:pt x="2849094" y="798674"/>
                  <a:pt x="2508319" y="828706"/>
                  <a:pt x="2274376" y="789192"/>
                </a:cubicBezTo>
                <a:cubicBezTo>
                  <a:pt x="2040433" y="749678"/>
                  <a:pt x="1538953" y="826109"/>
                  <a:pt x="1338000" y="789192"/>
                </a:cubicBezTo>
                <a:cubicBezTo>
                  <a:pt x="591538" y="807924"/>
                  <a:pt x="-2912" y="660131"/>
                  <a:pt x="0" y="394596"/>
                </a:cubicBezTo>
                <a:cubicBezTo>
                  <a:pt x="-21232" y="124961"/>
                  <a:pt x="649537" y="20547"/>
                  <a:pt x="133800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2541152856">
                  <a:prstGeom prst="flowChartOnlineStorag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E6F108-3AFA-7254-84D5-1D974C146407}"/>
              </a:ext>
            </a:extLst>
          </p:cNvPr>
          <p:cNvSpPr txBox="1">
            <a:spLocks/>
          </p:cNvSpPr>
          <p:nvPr/>
        </p:nvSpPr>
        <p:spPr>
          <a:xfrm>
            <a:off x="1397000" y="359502"/>
            <a:ext cx="10515600" cy="7361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chemeClr val="bg1"/>
                </a:solidFill>
              </a:rPr>
              <a:t>Noch Mehr C# Syntax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780969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5" name="Rectangle 4104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History Of The Dark Souls Series">
            <a:extLst>
              <a:ext uri="{FF2B5EF4-FFF2-40B4-BE49-F238E27FC236}">
                <a16:creationId xmlns:a16="http://schemas.microsoft.com/office/drawing/2014/main" id="{962EC972-B73F-4230-9883-2782A8837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4" b="15475"/>
          <a:stretch/>
        </p:blipFill>
        <p:spPr bwMode="auto">
          <a:xfrm>
            <a:off x="-1" y="10"/>
            <a:ext cx="12192001" cy="4201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07" name="Group 4106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F4BB5CE-C742-78B0-432B-5D77D38CD07C}"/>
              </a:ext>
            </a:extLst>
          </p:cNvPr>
          <p:cNvSpPr txBox="1"/>
          <p:nvPr/>
        </p:nvSpPr>
        <p:spPr>
          <a:xfrm>
            <a:off x="804672" y="4580785"/>
            <a:ext cx="9416898" cy="4843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</a:rPr>
              <a:t>1. Gib </a:t>
            </a:r>
            <a:r>
              <a:rPr lang="en-US" sz="2000" dirty="0" err="1">
                <a:solidFill>
                  <a:schemeClr val="tx2"/>
                </a:solidFill>
              </a:rPr>
              <a:t>bei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Kollision</a:t>
            </a:r>
            <a:r>
              <a:rPr lang="en-US" sz="2000" dirty="0">
                <a:solidFill>
                  <a:schemeClr val="tx2"/>
                </a:solidFill>
              </a:rPr>
              <a:t> „Game Over“ in der </a:t>
            </a:r>
            <a:r>
              <a:rPr lang="en-US" sz="2000" dirty="0" err="1">
                <a:solidFill>
                  <a:schemeClr val="tx2"/>
                </a:solidFill>
              </a:rPr>
              <a:t>Konsole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aus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7D6647C-A68A-3939-0618-6773C9F9902B}"/>
              </a:ext>
            </a:extLst>
          </p:cNvPr>
          <p:cNvSpPr txBox="1">
            <a:spLocks/>
          </p:cNvSpPr>
          <p:nvPr/>
        </p:nvSpPr>
        <p:spPr>
          <a:xfrm>
            <a:off x="804672" y="5116529"/>
            <a:ext cx="10592174" cy="1000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2"/>
                </a:solidFill>
              </a:rPr>
              <a:t>Game Over!</a:t>
            </a:r>
          </a:p>
        </p:txBody>
      </p:sp>
    </p:spTree>
    <p:extLst>
      <p:ext uri="{BB962C8B-B14F-4D97-AF65-F5344CB8AC3E}">
        <p14:creationId xmlns:p14="http://schemas.microsoft.com/office/powerpoint/2010/main" val="4251474805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Single Corner Snipped 5">
            <a:extLst>
              <a:ext uri="{FF2B5EF4-FFF2-40B4-BE49-F238E27FC236}">
                <a16:creationId xmlns:a16="http://schemas.microsoft.com/office/drawing/2014/main" id="{F43DE3D7-B7BC-1486-78B2-9B09D8160CAF}"/>
              </a:ext>
            </a:extLst>
          </p:cNvPr>
          <p:cNvSpPr/>
          <p:nvPr/>
        </p:nvSpPr>
        <p:spPr>
          <a:xfrm>
            <a:off x="838200" y="2681288"/>
            <a:ext cx="10515600" cy="1185862"/>
          </a:xfrm>
          <a:custGeom>
            <a:avLst/>
            <a:gdLst>
              <a:gd name="connsiteX0" fmla="*/ 0 w 10515600"/>
              <a:gd name="connsiteY0" fmla="*/ 0 h 1185862"/>
              <a:gd name="connsiteX1" fmla="*/ 385233 w 10515600"/>
              <a:gd name="connsiteY1" fmla="*/ 0 h 1185862"/>
              <a:gd name="connsiteX2" fmla="*/ 671239 w 10515600"/>
              <a:gd name="connsiteY2" fmla="*/ 0 h 1185862"/>
              <a:gd name="connsiteX3" fmla="*/ 1254926 w 10515600"/>
              <a:gd name="connsiteY3" fmla="*/ 0 h 1185862"/>
              <a:gd name="connsiteX4" fmla="*/ 1937839 w 10515600"/>
              <a:gd name="connsiteY4" fmla="*/ 0 h 1185862"/>
              <a:gd name="connsiteX5" fmla="*/ 2719979 w 10515600"/>
              <a:gd name="connsiteY5" fmla="*/ 0 h 1185862"/>
              <a:gd name="connsiteX6" fmla="*/ 3303665 w 10515600"/>
              <a:gd name="connsiteY6" fmla="*/ 0 h 1185862"/>
              <a:gd name="connsiteX7" fmla="*/ 3788125 w 10515600"/>
              <a:gd name="connsiteY7" fmla="*/ 0 h 1185862"/>
              <a:gd name="connsiteX8" fmla="*/ 4074131 w 10515600"/>
              <a:gd name="connsiteY8" fmla="*/ 0 h 1185862"/>
              <a:gd name="connsiteX9" fmla="*/ 4757044 w 10515600"/>
              <a:gd name="connsiteY9" fmla="*/ 0 h 1185862"/>
              <a:gd name="connsiteX10" fmla="*/ 5241504 w 10515600"/>
              <a:gd name="connsiteY10" fmla="*/ 0 h 1185862"/>
              <a:gd name="connsiteX11" fmla="*/ 6023644 w 10515600"/>
              <a:gd name="connsiteY11" fmla="*/ 0 h 1185862"/>
              <a:gd name="connsiteX12" fmla="*/ 6408877 w 10515600"/>
              <a:gd name="connsiteY12" fmla="*/ 0 h 1185862"/>
              <a:gd name="connsiteX13" fmla="*/ 7191017 w 10515600"/>
              <a:gd name="connsiteY13" fmla="*/ 0 h 1185862"/>
              <a:gd name="connsiteX14" fmla="*/ 7576250 w 10515600"/>
              <a:gd name="connsiteY14" fmla="*/ 0 h 1185862"/>
              <a:gd name="connsiteX15" fmla="*/ 8358389 w 10515600"/>
              <a:gd name="connsiteY15" fmla="*/ 0 h 1185862"/>
              <a:gd name="connsiteX16" fmla="*/ 9140529 w 10515600"/>
              <a:gd name="connsiteY16" fmla="*/ 0 h 1185862"/>
              <a:gd name="connsiteX17" fmla="*/ 9922669 w 10515600"/>
              <a:gd name="connsiteY17" fmla="*/ 0 h 1185862"/>
              <a:gd name="connsiteX18" fmla="*/ 10201347 w 10515600"/>
              <a:gd name="connsiteY18" fmla="*/ 278678 h 1185862"/>
              <a:gd name="connsiteX19" fmla="*/ 10515600 w 10515600"/>
              <a:gd name="connsiteY19" fmla="*/ 592931 h 1185862"/>
              <a:gd name="connsiteX20" fmla="*/ 10515600 w 10515600"/>
              <a:gd name="connsiteY20" fmla="*/ 1185862 h 1185862"/>
              <a:gd name="connsiteX21" fmla="*/ 9931400 w 10515600"/>
              <a:gd name="connsiteY21" fmla="*/ 1185862 h 1185862"/>
              <a:gd name="connsiteX22" fmla="*/ 9452356 w 10515600"/>
              <a:gd name="connsiteY22" fmla="*/ 1185862 h 1185862"/>
              <a:gd name="connsiteX23" fmla="*/ 9183624 w 10515600"/>
              <a:gd name="connsiteY23" fmla="*/ 1185862 h 1185862"/>
              <a:gd name="connsiteX24" fmla="*/ 8494268 w 10515600"/>
              <a:gd name="connsiteY24" fmla="*/ 1185862 h 1185862"/>
              <a:gd name="connsiteX25" fmla="*/ 7910068 w 10515600"/>
              <a:gd name="connsiteY25" fmla="*/ 1185862 h 1185862"/>
              <a:gd name="connsiteX26" fmla="*/ 7641336 w 10515600"/>
              <a:gd name="connsiteY26" fmla="*/ 1185862 h 1185862"/>
              <a:gd name="connsiteX27" fmla="*/ 7267448 w 10515600"/>
              <a:gd name="connsiteY27" fmla="*/ 1185862 h 1185862"/>
              <a:gd name="connsiteX28" fmla="*/ 6578092 w 10515600"/>
              <a:gd name="connsiteY28" fmla="*/ 1185862 h 1185862"/>
              <a:gd name="connsiteX29" fmla="*/ 6309360 w 10515600"/>
              <a:gd name="connsiteY29" fmla="*/ 1185862 h 1185862"/>
              <a:gd name="connsiteX30" fmla="*/ 5935472 w 10515600"/>
              <a:gd name="connsiteY30" fmla="*/ 1185862 h 1185862"/>
              <a:gd name="connsiteX31" fmla="*/ 5666740 w 10515600"/>
              <a:gd name="connsiteY31" fmla="*/ 1185862 h 1185862"/>
              <a:gd name="connsiteX32" fmla="*/ 5292852 w 10515600"/>
              <a:gd name="connsiteY32" fmla="*/ 1185862 h 1185862"/>
              <a:gd name="connsiteX33" fmla="*/ 4708652 w 10515600"/>
              <a:gd name="connsiteY33" fmla="*/ 1185862 h 1185862"/>
              <a:gd name="connsiteX34" fmla="*/ 4229608 w 10515600"/>
              <a:gd name="connsiteY34" fmla="*/ 1185862 h 1185862"/>
              <a:gd name="connsiteX35" fmla="*/ 3645408 w 10515600"/>
              <a:gd name="connsiteY35" fmla="*/ 1185862 h 1185862"/>
              <a:gd name="connsiteX36" fmla="*/ 3061208 w 10515600"/>
              <a:gd name="connsiteY36" fmla="*/ 1185862 h 1185862"/>
              <a:gd name="connsiteX37" fmla="*/ 2687320 w 10515600"/>
              <a:gd name="connsiteY37" fmla="*/ 1185862 h 1185862"/>
              <a:gd name="connsiteX38" fmla="*/ 2313432 w 10515600"/>
              <a:gd name="connsiteY38" fmla="*/ 1185862 h 1185862"/>
              <a:gd name="connsiteX39" fmla="*/ 1518920 w 10515600"/>
              <a:gd name="connsiteY39" fmla="*/ 1185862 h 1185862"/>
              <a:gd name="connsiteX40" fmla="*/ 934720 w 10515600"/>
              <a:gd name="connsiteY40" fmla="*/ 1185862 h 1185862"/>
              <a:gd name="connsiteX41" fmla="*/ 0 w 10515600"/>
              <a:gd name="connsiteY41" fmla="*/ 1185862 h 1185862"/>
              <a:gd name="connsiteX42" fmla="*/ 0 w 10515600"/>
              <a:gd name="connsiteY42" fmla="*/ 616648 h 1185862"/>
              <a:gd name="connsiteX43" fmla="*/ 0 w 10515600"/>
              <a:gd name="connsiteY43" fmla="*/ 0 h 118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0515600" h="1185862" fill="none" extrusionOk="0">
                <a:moveTo>
                  <a:pt x="0" y="0"/>
                </a:moveTo>
                <a:cubicBezTo>
                  <a:pt x="114766" y="-44306"/>
                  <a:pt x="277223" y="31540"/>
                  <a:pt x="385233" y="0"/>
                </a:cubicBezTo>
                <a:cubicBezTo>
                  <a:pt x="493243" y="-31540"/>
                  <a:pt x="600171" y="11957"/>
                  <a:pt x="671239" y="0"/>
                </a:cubicBezTo>
                <a:cubicBezTo>
                  <a:pt x="742307" y="-11957"/>
                  <a:pt x="1022476" y="61090"/>
                  <a:pt x="1254926" y="0"/>
                </a:cubicBezTo>
                <a:cubicBezTo>
                  <a:pt x="1487376" y="-61090"/>
                  <a:pt x="1601326" y="20740"/>
                  <a:pt x="1937839" y="0"/>
                </a:cubicBezTo>
                <a:cubicBezTo>
                  <a:pt x="2274352" y="-20740"/>
                  <a:pt x="2359763" y="12628"/>
                  <a:pt x="2719979" y="0"/>
                </a:cubicBezTo>
                <a:cubicBezTo>
                  <a:pt x="3080195" y="-12628"/>
                  <a:pt x="3186185" y="56328"/>
                  <a:pt x="3303665" y="0"/>
                </a:cubicBezTo>
                <a:cubicBezTo>
                  <a:pt x="3421145" y="-56328"/>
                  <a:pt x="3601231" y="17020"/>
                  <a:pt x="3788125" y="0"/>
                </a:cubicBezTo>
                <a:cubicBezTo>
                  <a:pt x="3975019" y="-17020"/>
                  <a:pt x="3950338" y="25972"/>
                  <a:pt x="4074131" y="0"/>
                </a:cubicBezTo>
                <a:cubicBezTo>
                  <a:pt x="4197924" y="-25972"/>
                  <a:pt x="4568418" y="62849"/>
                  <a:pt x="4757044" y="0"/>
                </a:cubicBezTo>
                <a:cubicBezTo>
                  <a:pt x="4945670" y="-62849"/>
                  <a:pt x="5064837" y="49954"/>
                  <a:pt x="5241504" y="0"/>
                </a:cubicBezTo>
                <a:cubicBezTo>
                  <a:pt x="5418171" y="-49954"/>
                  <a:pt x="5636624" y="7444"/>
                  <a:pt x="6023644" y="0"/>
                </a:cubicBezTo>
                <a:cubicBezTo>
                  <a:pt x="6410664" y="-7444"/>
                  <a:pt x="6260986" y="26478"/>
                  <a:pt x="6408877" y="0"/>
                </a:cubicBezTo>
                <a:cubicBezTo>
                  <a:pt x="6556768" y="-26478"/>
                  <a:pt x="6864657" y="21362"/>
                  <a:pt x="7191017" y="0"/>
                </a:cubicBezTo>
                <a:cubicBezTo>
                  <a:pt x="7517377" y="-21362"/>
                  <a:pt x="7474520" y="28843"/>
                  <a:pt x="7576250" y="0"/>
                </a:cubicBezTo>
                <a:cubicBezTo>
                  <a:pt x="7677980" y="-28843"/>
                  <a:pt x="7981121" y="21533"/>
                  <a:pt x="8358389" y="0"/>
                </a:cubicBezTo>
                <a:cubicBezTo>
                  <a:pt x="8735657" y="-21533"/>
                  <a:pt x="8846101" y="44281"/>
                  <a:pt x="9140529" y="0"/>
                </a:cubicBezTo>
                <a:cubicBezTo>
                  <a:pt x="9434957" y="-44281"/>
                  <a:pt x="9594328" y="19240"/>
                  <a:pt x="9922669" y="0"/>
                </a:cubicBezTo>
                <a:cubicBezTo>
                  <a:pt x="10083483" y="106306"/>
                  <a:pt x="10117093" y="233453"/>
                  <a:pt x="10201347" y="278678"/>
                </a:cubicBezTo>
                <a:cubicBezTo>
                  <a:pt x="10285601" y="323903"/>
                  <a:pt x="10355674" y="438873"/>
                  <a:pt x="10515600" y="592931"/>
                </a:cubicBezTo>
                <a:cubicBezTo>
                  <a:pt x="10525172" y="878593"/>
                  <a:pt x="10454239" y="959529"/>
                  <a:pt x="10515600" y="1185862"/>
                </a:cubicBezTo>
                <a:cubicBezTo>
                  <a:pt x="10227195" y="1211520"/>
                  <a:pt x="10204549" y="1117357"/>
                  <a:pt x="9931400" y="1185862"/>
                </a:cubicBezTo>
                <a:cubicBezTo>
                  <a:pt x="9658251" y="1254367"/>
                  <a:pt x="9653499" y="1182393"/>
                  <a:pt x="9452356" y="1185862"/>
                </a:cubicBezTo>
                <a:cubicBezTo>
                  <a:pt x="9251213" y="1189331"/>
                  <a:pt x="9256043" y="1178961"/>
                  <a:pt x="9183624" y="1185862"/>
                </a:cubicBezTo>
                <a:cubicBezTo>
                  <a:pt x="9111205" y="1192763"/>
                  <a:pt x="8675194" y="1181826"/>
                  <a:pt x="8494268" y="1185862"/>
                </a:cubicBezTo>
                <a:cubicBezTo>
                  <a:pt x="8313342" y="1189898"/>
                  <a:pt x="8098018" y="1147859"/>
                  <a:pt x="7910068" y="1185862"/>
                </a:cubicBezTo>
                <a:cubicBezTo>
                  <a:pt x="7722118" y="1223865"/>
                  <a:pt x="7775604" y="1167517"/>
                  <a:pt x="7641336" y="1185862"/>
                </a:cubicBezTo>
                <a:cubicBezTo>
                  <a:pt x="7507068" y="1204207"/>
                  <a:pt x="7361723" y="1152838"/>
                  <a:pt x="7267448" y="1185862"/>
                </a:cubicBezTo>
                <a:cubicBezTo>
                  <a:pt x="7173173" y="1218886"/>
                  <a:pt x="6912874" y="1166473"/>
                  <a:pt x="6578092" y="1185862"/>
                </a:cubicBezTo>
                <a:cubicBezTo>
                  <a:pt x="6243310" y="1205251"/>
                  <a:pt x="6387212" y="1161123"/>
                  <a:pt x="6309360" y="1185862"/>
                </a:cubicBezTo>
                <a:cubicBezTo>
                  <a:pt x="6231508" y="1210601"/>
                  <a:pt x="6100565" y="1156857"/>
                  <a:pt x="5935472" y="1185862"/>
                </a:cubicBezTo>
                <a:cubicBezTo>
                  <a:pt x="5770379" y="1214867"/>
                  <a:pt x="5782997" y="1171856"/>
                  <a:pt x="5666740" y="1185862"/>
                </a:cubicBezTo>
                <a:cubicBezTo>
                  <a:pt x="5550483" y="1199868"/>
                  <a:pt x="5387678" y="1166404"/>
                  <a:pt x="5292852" y="1185862"/>
                </a:cubicBezTo>
                <a:cubicBezTo>
                  <a:pt x="5198026" y="1205320"/>
                  <a:pt x="4845724" y="1184014"/>
                  <a:pt x="4708652" y="1185862"/>
                </a:cubicBezTo>
                <a:cubicBezTo>
                  <a:pt x="4571580" y="1187710"/>
                  <a:pt x="4403345" y="1169612"/>
                  <a:pt x="4229608" y="1185862"/>
                </a:cubicBezTo>
                <a:cubicBezTo>
                  <a:pt x="4055871" y="1202112"/>
                  <a:pt x="3842709" y="1122051"/>
                  <a:pt x="3645408" y="1185862"/>
                </a:cubicBezTo>
                <a:cubicBezTo>
                  <a:pt x="3448107" y="1249673"/>
                  <a:pt x="3273079" y="1149191"/>
                  <a:pt x="3061208" y="1185862"/>
                </a:cubicBezTo>
                <a:cubicBezTo>
                  <a:pt x="2849337" y="1222533"/>
                  <a:pt x="2837167" y="1177405"/>
                  <a:pt x="2687320" y="1185862"/>
                </a:cubicBezTo>
                <a:cubicBezTo>
                  <a:pt x="2537473" y="1194319"/>
                  <a:pt x="2397301" y="1176417"/>
                  <a:pt x="2313432" y="1185862"/>
                </a:cubicBezTo>
                <a:cubicBezTo>
                  <a:pt x="2229563" y="1195307"/>
                  <a:pt x="1876039" y="1146596"/>
                  <a:pt x="1518920" y="1185862"/>
                </a:cubicBezTo>
                <a:cubicBezTo>
                  <a:pt x="1161801" y="1225128"/>
                  <a:pt x="1138688" y="1171019"/>
                  <a:pt x="934720" y="1185862"/>
                </a:cubicBezTo>
                <a:cubicBezTo>
                  <a:pt x="730752" y="1200705"/>
                  <a:pt x="407035" y="1080371"/>
                  <a:pt x="0" y="1185862"/>
                </a:cubicBezTo>
                <a:cubicBezTo>
                  <a:pt x="-10628" y="915032"/>
                  <a:pt x="56643" y="749999"/>
                  <a:pt x="0" y="616648"/>
                </a:cubicBezTo>
                <a:cubicBezTo>
                  <a:pt x="-56643" y="483297"/>
                  <a:pt x="36998" y="185953"/>
                  <a:pt x="0" y="0"/>
                </a:cubicBezTo>
                <a:close/>
              </a:path>
              <a:path w="10515600" h="1185862" stroke="0" extrusionOk="0">
                <a:moveTo>
                  <a:pt x="0" y="0"/>
                </a:moveTo>
                <a:cubicBezTo>
                  <a:pt x="335874" y="-48377"/>
                  <a:pt x="466833" y="55230"/>
                  <a:pt x="782140" y="0"/>
                </a:cubicBezTo>
                <a:cubicBezTo>
                  <a:pt x="1097447" y="-55230"/>
                  <a:pt x="1170158" y="17369"/>
                  <a:pt x="1365826" y="0"/>
                </a:cubicBezTo>
                <a:cubicBezTo>
                  <a:pt x="1561494" y="-17369"/>
                  <a:pt x="1835594" y="58309"/>
                  <a:pt x="2048739" y="0"/>
                </a:cubicBezTo>
                <a:cubicBezTo>
                  <a:pt x="2261884" y="-58309"/>
                  <a:pt x="2448858" y="48945"/>
                  <a:pt x="2731652" y="0"/>
                </a:cubicBezTo>
                <a:cubicBezTo>
                  <a:pt x="3014446" y="-48945"/>
                  <a:pt x="3197201" y="34908"/>
                  <a:pt x="3315339" y="0"/>
                </a:cubicBezTo>
                <a:cubicBezTo>
                  <a:pt x="3433477" y="-34908"/>
                  <a:pt x="3718403" y="27367"/>
                  <a:pt x="3899025" y="0"/>
                </a:cubicBezTo>
                <a:cubicBezTo>
                  <a:pt x="4079647" y="-27367"/>
                  <a:pt x="4443472" y="77462"/>
                  <a:pt x="4581938" y="0"/>
                </a:cubicBezTo>
                <a:cubicBezTo>
                  <a:pt x="4720404" y="-77462"/>
                  <a:pt x="4743996" y="3084"/>
                  <a:pt x="4867945" y="0"/>
                </a:cubicBezTo>
                <a:cubicBezTo>
                  <a:pt x="4991894" y="-3084"/>
                  <a:pt x="5087941" y="40265"/>
                  <a:pt x="5253178" y="0"/>
                </a:cubicBezTo>
                <a:cubicBezTo>
                  <a:pt x="5418415" y="-40265"/>
                  <a:pt x="5762142" y="11906"/>
                  <a:pt x="5936091" y="0"/>
                </a:cubicBezTo>
                <a:cubicBezTo>
                  <a:pt x="6110040" y="-11906"/>
                  <a:pt x="6303493" y="50090"/>
                  <a:pt x="6420551" y="0"/>
                </a:cubicBezTo>
                <a:cubicBezTo>
                  <a:pt x="6537609" y="-50090"/>
                  <a:pt x="6992204" y="15850"/>
                  <a:pt x="7202690" y="0"/>
                </a:cubicBezTo>
                <a:cubicBezTo>
                  <a:pt x="7413176" y="-15850"/>
                  <a:pt x="7720247" y="76067"/>
                  <a:pt x="7885603" y="0"/>
                </a:cubicBezTo>
                <a:cubicBezTo>
                  <a:pt x="8050959" y="-76067"/>
                  <a:pt x="8311869" y="64319"/>
                  <a:pt x="8667743" y="0"/>
                </a:cubicBezTo>
                <a:cubicBezTo>
                  <a:pt x="9023617" y="-64319"/>
                  <a:pt x="8890295" y="22472"/>
                  <a:pt x="9052976" y="0"/>
                </a:cubicBezTo>
                <a:cubicBezTo>
                  <a:pt x="9215657" y="-22472"/>
                  <a:pt x="9579754" y="71216"/>
                  <a:pt x="9922669" y="0"/>
                </a:cubicBezTo>
                <a:cubicBezTo>
                  <a:pt x="10004163" y="60602"/>
                  <a:pt x="10063409" y="212678"/>
                  <a:pt x="10230993" y="308324"/>
                </a:cubicBezTo>
                <a:cubicBezTo>
                  <a:pt x="10398577" y="403970"/>
                  <a:pt x="10449992" y="542218"/>
                  <a:pt x="10515600" y="592931"/>
                </a:cubicBezTo>
                <a:cubicBezTo>
                  <a:pt x="10585646" y="777742"/>
                  <a:pt x="10503176" y="993733"/>
                  <a:pt x="10515600" y="1185862"/>
                </a:cubicBezTo>
                <a:cubicBezTo>
                  <a:pt x="10293600" y="1200681"/>
                  <a:pt x="10273025" y="1129933"/>
                  <a:pt x="10036556" y="1185862"/>
                </a:cubicBezTo>
                <a:cubicBezTo>
                  <a:pt x="9800087" y="1241791"/>
                  <a:pt x="9691865" y="1152699"/>
                  <a:pt x="9452356" y="1185862"/>
                </a:cubicBezTo>
                <a:cubicBezTo>
                  <a:pt x="9212847" y="1219025"/>
                  <a:pt x="9082996" y="1164426"/>
                  <a:pt x="8868156" y="1185862"/>
                </a:cubicBezTo>
                <a:cubicBezTo>
                  <a:pt x="8653316" y="1207298"/>
                  <a:pt x="8441770" y="1103772"/>
                  <a:pt x="8178800" y="1185862"/>
                </a:cubicBezTo>
                <a:cubicBezTo>
                  <a:pt x="7915830" y="1267952"/>
                  <a:pt x="7807077" y="1177723"/>
                  <a:pt x="7489444" y="1185862"/>
                </a:cubicBezTo>
                <a:cubicBezTo>
                  <a:pt x="7171811" y="1194001"/>
                  <a:pt x="7171065" y="1128503"/>
                  <a:pt x="6905244" y="1185862"/>
                </a:cubicBezTo>
                <a:cubicBezTo>
                  <a:pt x="6639423" y="1243221"/>
                  <a:pt x="6603310" y="1132693"/>
                  <a:pt x="6321044" y="1185862"/>
                </a:cubicBezTo>
                <a:cubicBezTo>
                  <a:pt x="6038778" y="1239031"/>
                  <a:pt x="5947384" y="1160596"/>
                  <a:pt x="5736844" y="1185862"/>
                </a:cubicBezTo>
                <a:cubicBezTo>
                  <a:pt x="5526304" y="1211128"/>
                  <a:pt x="5549846" y="1180441"/>
                  <a:pt x="5468112" y="1185862"/>
                </a:cubicBezTo>
                <a:cubicBezTo>
                  <a:pt x="5386378" y="1191283"/>
                  <a:pt x="5096921" y="1155842"/>
                  <a:pt x="4883912" y="1185862"/>
                </a:cubicBezTo>
                <a:cubicBezTo>
                  <a:pt x="4670903" y="1215882"/>
                  <a:pt x="4562962" y="1140833"/>
                  <a:pt x="4404868" y="1185862"/>
                </a:cubicBezTo>
                <a:cubicBezTo>
                  <a:pt x="4246774" y="1230891"/>
                  <a:pt x="4104737" y="1179684"/>
                  <a:pt x="3820668" y="1185862"/>
                </a:cubicBezTo>
                <a:cubicBezTo>
                  <a:pt x="3536599" y="1192040"/>
                  <a:pt x="3501488" y="1128137"/>
                  <a:pt x="3236468" y="1185862"/>
                </a:cubicBezTo>
                <a:cubicBezTo>
                  <a:pt x="2971448" y="1243587"/>
                  <a:pt x="2918635" y="1180106"/>
                  <a:pt x="2757424" y="1185862"/>
                </a:cubicBezTo>
                <a:cubicBezTo>
                  <a:pt x="2596213" y="1191618"/>
                  <a:pt x="2408373" y="1119442"/>
                  <a:pt x="2173224" y="1185862"/>
                </a:cubicBezTo>
                <a:cubicBezTo>
                  <a:pt x="1938075" y="1252282"/>
                  <a:pt x="1945564" y="1144949"/>
                  <a:pt x="1799336" y="1185862"/>
                </a:cubicBezTo>
                <a:cubicBezTo>
                  <a:pt x="1653108" y="1226775"/>
                  <a:pt x="1491383" y="1137338"/>
                  <a:pt x="1320292" y="1185862"/>
                </a:cubicBezTo>
                <a:cubicBezTo>
                  <a:pt x="1149201" y="1234386"/>
                  <a:pt x="886444" y="1154980"/>
                  <a:pt x="630936" y="1185862"/>
                </a:cubicBezTo>
                <a:cubicBezTo>
                  <a:pt x="375428" y="1216744"/>
                  <a:pt x="263608" y="1170302"/>
                  <a:pt x="0" y="1185862"/>
                </a:cubicBezTo>
                <a:cubicBezTo>
                  <a:pt x="-60369" y="902285"/>
                  <a:pt x="55559" y="773057"/>
                  <a:pt x="0" y="569214"/>
                </a:cubicBezTo>
                <a:cubicBezTo>
                  <a:pt x="-55559" y="365371"/>
                  <a:pt x="68303" y="244809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extLst>
              <a:ext uri="{C807C97D-BFC1-408E-A445-0C87EB9F89A2}">
                <ask:lineSketchStyleProps xmlns:ask="http://schemas.microsoft.com/office/drawing/2018/sketchyshapes" sd="1824997498">
                  <a:prstGeom prst="snip1Rect">
                    <a:avLst>
                      <a:gd name="adj" fmla="val 50000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7022C4-C6D3-A88C-69FD-EB226DB2C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0412"/>
            <a:ext cx="10515600" cy="1325563"/>
          </a:xfrm>
        </p:spPr>
        <p:txBody>
          <a:bodyPr/>
          <a:lstStyle/>
          <a:p>
            <a:r>
              <a:rPr lang="de-DE" dirty="0"/>
              <a:t>Feedback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7215FB-9C7E-86E9-9E21-31A59C731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162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Aufgabe: Stellt euch von der Tafel aus links auf wenn ihr der Aussage sehr zustimmt, rechts wenn ihr überhaupt nicht zustimmt</a:t>
            </a:r>
            <a:endParaRPr lang="en-US" dirty="0"/>
          </a:p>
        </p:txBody>
      </p:sp>
      <p:pic>
        <p:nvPicPr>
          <p:cNvPr id="4" name="Picture 2" descr="Brand new Pikmin game coming to Nintendo 3DS">
            <a:extLst>
              <a:ext uri="{FF2B5EF4-FFF2-40B4-BE49-F238E27FC236}">
                <a16:creationId xmlns:a16="http://schemas.microsoft.com/office/drawing/2014/main" id="{34337D4F-8E0F-DF5F-68D8-94AD25C7A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4590" y="1690688"/>
            <a:ext cx="9525000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549070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Brand new Pikmin game coming to Nintendo 3DS">
            <a:extLst>
              <a:ext uri="{FF2B5EF4-FFF2-40B4-BE49-F238E27FC236}">
                <a16:creationId xmlns:a16="http://schemas.microsoft.com/office/drawing/2014/main" id="{18CDEF50-21EF-9B77-187F-198686AE7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9900" y="1705768"/>
            <a:ext cx="9525000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Chevron 2">
            <a:extLst>
              <a:ext uri="{FF2B5EF4-FFF2-40B4-BE49-F238E27FC236}">
                <a16:creationId xmlns:a16="http://schemas.microsoft.com/office/drawing/2014/main" id="{2D7090A9-7218-8EFE-5763-0C18EBF7EA23}"/>
              </a:ext>
            </a:extLst>
          </p:cNvPr>
          <p:cNvSpPr/>
          <p:nvPr/>
        </p:nvSpPr>
        <p:spPr>
          <a:xfrm>
            <a:off x="101600" y="2476499"/>
            <a:ext cx="11658600" cy="1615281"/>
          </a:xfrm>
          <a:custGeom>
            <a:avLst/>
            <a:gdLst>
              <a:gd name="connsiteX0" fmla="*/ 0 w 11658600"/>
              <a:gd name="connsiteY0" fmla="*/ 0 h 1615281"/>
              <a:gd name="connsiteX1" fmla="*/ 571103 w 11658600"/>
              <a:gd name="connsiteY1" fmla="*/ 0 h 1615281"/>
              <a:gd name="connsiteX2" fmla="*/ 816678 w 11658600"/>
              <a:gd name="connsiteY2" fmla="*/ 0 h 1615281"/>
              <a:gd name="connsiteX3" fmla="*/ 1279271 w 11658600"/>
              <a:gd name="connsiteY3" fmla="*/ 0 h 1615281"/>
              <a:gd name="connsiteX4" fmla="*/ 1958884 w 11658600"/>
              <a:gd name="connsiteY4" fmla="*/ 0 h 1615281"/>
              <a:gd name="connsiteX5" fmla="*/ 2529987 w 11658600"/>
              <a:gd name="connsiteY5" fmla="*/ 0 h 1615281"/>
              <a:gd name="connsiteX6" fmla="*/ 2775561 w 11658600"/>
              <a:gd name="connsiteY6" fmla="*/ 0 h 1615281"/>
              <a:gd name="connsiteX7" fmla="*/ 3346665 w 11658600"/>
              <a:gd name="connsiteY7" fmla="*/ 0 h 1615281"/>
              <a:gd name="connsiteX8" fmla="*/ 3917768 w 11658600"/>
              <a:gd name="connsiteY8" fmla="*/ 0 h 1615281"/>
              <a:gd name="connsiteX9" fmla="*/ 4271852 w 11658600"/>
              <a:gd name="connsiteY9" fmla="*/ 0 h 1615281"/>
              <a:gd name="connsiteX10" fmla="*/ 4951464 w 11658600"/>
              <a:gd name="connsiteY10" fmla="*/ 0 h 1615281"/>
              <a:gd name="connsiteX11" fmla="*/ 5631077 w 11658600"/>
              <a:gd name="connsiteY11" fmla="*/ 0 h 1615281"/>
              <a:gd name="connsiteX12" fmla="*/ 6419199 w 11658600"/>
              <a:gd name="connsiteY12" fmla="*/ 0 h 1615281"/>
              <a:gd name="connsiteX13" fmla="*/ 6773283 w 11658600"/>
              <a:gd name="connsiteY13" fmla="*/ 0 h 1615281"/>
              <a:gd name="connsiteX14" fmla="*/ 7452896 w 11658600"/>
              <a:gd name="connsiteY14" fmla="*/ 0 h 1615281"/>
              <a:gd name="connsiteX15" fmla="*/ 7915490 w 11658600"/>
              <a:gd name="connsiteY15" fmla="*/ 0 h 1615281"/>
              <a:gd name="connsiteX16" fmla="*/ 8161064 w 11658600"/>
              <a:gd name="connsiteY16" fmla="*/ 0 h 1615281"/>
              <a:gd name="connsiteX17" fmla="*/ 8623658 w 11658600"/>
              <a:gd name="connsiteY17" fmla="*/ 0 h 1615281"/>
              <a:gd name="connsiteX18" fmla="*/ 9411780 w 11658600"/>
              <a:gd name="connsiteY18" fmla="*/ 0 h 1615281"/>
              <a:gd name="connsiteX19" fmla="*/ 10199902 w 11658600"/>
              <a:gd name="connsiteY19" fmla="*/ 0 h 1615281"/>
              <a:gd name="connsiteX20" fmla="*/ 10850960 w 11658600"/>
              <a:gd name="connsiteY20" fmla="*/ 0 h 1615281"/>
              <a:gd name="connsiteX21" fmla="*/ 11270933 w 11658600"/>
              <a:gd name="connsiteY21" fmla="*/ 419973 h 1615281"/>
              <a:gd name="connsiteX22" fmla="*/ 11658600 w 11658600"/>
              <a:gd name="connsiteY22" fmla="*/ 807641 h 1615281"/>
              <a:gd name="connsiteX23" fmla="*/ 11238627 w 11658600"/>
              <a:gd name="connsiteY23" fmla="*/ 1227614 h 1615281"/>
              <a:gd name="connsiteX24" fmla="*/ 10850960 w 11658600"/>
              <a:gd name="connsiteY24" fmla="*/ 1615281 h 1615281"/>
              <a:gd name="connsiteX25" fmla="*/ 10388366 w 11658600"/>
              <a:gd name="connsiteY25" fmla="*/ 1615281 h 1615281"/>
              <a:gd name="connsiteX26" fmla="*/ 9600244 w 11658600"/>
              <a:gd name="connsiteY26" fmla="*/ 1615281 h 1615281"/>
              <a:gd name="connsiteX27" fmla="*/ 8920631 w 11658600"/>
              <a:gd name="connsiteY27" fmla="*/ 1615281 h 1615281"/>
              <a:gd name="connsiteX28" fmla="*/ 8132509 w 11658600"/>
              <a:gd name="connsiteY28" fmla="*/ 1615281 h 1615281"/>
              <a:gd name="connsiteX29" fmla="*/ 7886935 w 11658600"/>
              <a:gd name="connsiteY29" fmla="*/ 1615281 h 1615281"/>
              <a:gd name="connsiteX30" fmla="*/ 7098812 w 11658600"/>
              <a:gd name="connsiteY30" fmla="*/ 1615281 h 1615281"/>
              <a:gd name="connsiteX31" fmla="*/ 6853238 w 11658600"/>
              <a:gd name="connsiteY31" fmla="*/ 1615281 h 1615281"/>
              <a:gd name="connsiteX32" fmla="*/ 6065116 w 11658600"/>
              <a:gd name="connsiteY32" fmla="*/ 1615281 h 1615281"/>
              <a:gd name="connsiteX33" fmla="*/ 5385503 w 11658600"/>
              <a:gd name="connsiteY33" fmla="*/ 1615281 h 1615281"/>
              <a:gd name="connsiteX34" fmla="*/ 4705890 w 11658600"/>
              <a:gd name="connsiteY34" fmla="*/ 1615281 h 1615281"/>
              <a:gd name="connsiteX35" fmla="*/ 4243296 w 11658600"/>
              <a:gd name="connsiteY35" fmla="*/ 1615281 h 1615281"/>
              <a:gd name="connsiteX36" fmla="*/ 3780703 w 11658600"/>
              <a:gd name="connsiteY36" fmla="*/ 1615281 h 1615281"/>
              <a:gd name="connsiteX37" fmla="*/ 3426619 w 11658600"/>
              <a:gd name="connsiteY37" fmla="*/ 1615281 h 1615281"/>
              <a:gd name="connsiteX38" fmla="*/ 2964025 w 11658600"/>
              <a:gd name="connsiteY38" fmla="*/ 1615281 h 1615281"/>
              <a:gd name="connsiteX39" fmla="*/ 2609941 w 11658600"/>
              <a:gd name="connsiteY39" fmla="*/ 1615281 h 1615281"/>
              <a:gd name="connsiteX40" fmla="*/ 1930329 w 11658600"/>
              <a:gd name="connsiteY40" fmla="*/ 1615281 h 1615281"/>
              <a:gd name="connsiteX41" fmla="*/ 1142206 w 11658600"/>
              <a:gd name="connsiteY41" fmla="*/ 1615281 h 1615281"/>
              <a:gd name="connsiteX42" fmla="*/ 0 w 11658600"/>
              <a:gd name="connsiteY42" fmla="*/ 1615281 h 1615281"/>
              <a:gd name="connsiteX43" fmla="*/ 419973 w 11658600"/>
              <a:gd name="connsiteY43" fmla="*/ 1195308 h 1615281"/>
              <a:gd name="connsiteX44" fmla="*/ 807641 w 11658600"/>
              <a:gd name="connsiteY44" fmla="*/ 807641 h 1615281"/>
              <a:gd name="connsiteX45" fmla="*/ 419973 w 11658600"/>
              <a:gd name="connsiteY45" fmla="*/ 419973 h 1615281"/>
              <a:gd name="connsiteX46" fmla="*/ 0 w 11658600"/>
              <a:gd name="connsiteY46" fmla="*/ 0 h 1615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1658600" h="1615281" fill="none" extrusionOk="0">
                <a:moveTo>
                  <a:pt x="0" y="0"/>
                </a:moveTo>
                <a:cubicBezTo>
                  <a:pt x="262221" y="-56346"/>
                  <a:pt x="375603" y="36697"/>
                  <a:pt x="571103" y="0"/>
                </a:cubicBezTo>
                <a:cubicBezTo>
                  <a:pt x="766603" y="-36697"/>
                  <a:pt x="713244" y="7838"/>
                  <a:pt x="816678" y="0"/>
                </a:cubicBezTo>
                <a:cubicBezTo>
                  <a:pt x="920112" y="-7838"/>
                  <a:pt x="1100642" y="36457"/>
                  <a:pt x="1279271" y="0"/>
                </a:cubicBezTo>
                <a:cubicBezTo>
                  <a:pt x="1457900" y="-36457"/>
                  <a:pt x="1636757" y="7888"/>
                  <a:pt x="1958884" y="0"/>
                </a:cubicBezTo>
                <a:cubicBezTo>
                  <a:pt x="2281011" y="-7888"/>
                  <a:pt x="2268262" y="56654"/>
                  <a:pt x="2529987" y="0"/>
                </a:cubicBezTo>
                <a:cubicBezTo>
                  <a:pt x="2791712" y="-56654"/>
                  <a:pt x="2679062" y="5008"/>
                  <a:pt x="2775561" y="0"/>
                </a:cubicBezTo>
                <a:cubicBezTo>
                  <a:pt x="2872060" y="-5008"/>
                  <a:pt x="3075153" y="3341"/>
                  <a:pt x="3346665" y="0"/>
                </a:cubicBezTo>
                <a:cubicBezTo>
                  <a:pt x="3618177" y="-3341"/>
                  <a:pt x="3725819" y="40001"/>
                  <a:pt x="3917768" y="0"/>
                </a:cubicBezTo>
                <a:cubicBezTo>
                  <a:pt x="4109717" y="-40001"/>
                  <a:pt x="4120638" y="20154"/>
                  <a:pt x="4271852" y="0"/>
                </a:cubicBezTo>
                <a:cubicBezTo>
                  <a:pt x="4423066" y="-20154"/>
                  <a:pt x="4730139" y="27284"/>
                  <a:pt x="4951464" y="0"/>
                </a:cubicBezTo>
                <a:cubicBezTo>
                  <a:pt x="5172789" y="-27284"/>
                  <a:pt x="5368377" y="52635"/>
                  <a:pt x="5631077" y="0"/>
                </a:cubicBezTo>
                <a:cubicBezTo>
                  <a:pt x="5893777" y="-52635"/>
                  <a:pt x="6190983" y="67517"/>
                  <a:pt x="6419199" y="0"/>
                </a:cubicBezTo>
                <a:cubicBezTo>
                  <a:pt x="6647415" y="-67517"/>
                  <a:pt x="6636267" y="20945"/>
                  <a:pt x="6773283" y="0"/>
                </a:cubicBezTo>
                <a:cubicBezTo>
                  <a:pt x="6910299" y="-20945"/>
                  <a:pt x="7185530" y="6397"/>
                  <a:pt x="7452896" y="0"/>
                </a:cubicBezTo>
                <a:cubicBezTo>
                  <a:pt x="7720262" y="-6397"/>
                  <a:pt x="7789576" y="9251"/>
                  <a:pt x="7915490" y="0"/>
                </a:cubicBezTo>
                <a:cubicBezTo>
                  <a:pt x="8041404" y="-9251"/>
                  <a:pt x="8054223" y="11034"/>
                  <a:pt x="8161064" y="0"/>
                </a:cubicBezTo>
                <a:cubicBezTo>
                  <a:pt x="8267905" y="-11034"/>
                  <a:pt x="8496340" y="30637"/>
                  <a:pt x="8623658" y="0"/>
                </a:cubicBezTo>
                <a:cubicBezTo>
                  <a:pt x="8750976" y="-30637"/>
                  <a:pt x="9040844" y="41772"/>
                  <a:pt x="9411780" y="0"/>
                </a:cubicBezTo>
                <a:cubicBezTo>
                  <a:pt x="9782716" y="-41772"/>
                  <a:pt x="10017740" y="64388"/>
                  <a:pt x="10199902" y="0"/>
                </a:cubicBezTo>
                <a:cubicBezTo>
                  <a:pt x="10382064" y="-64388"/>
                  <a:pt x="10586414" y="50990"/>
                  <a:pt x="10850960" y="0"/>
                </a:cubicBezTo>
                <a:cubicBezTo>
                  <a:pt x="11063207" y="166534"/>
                  <a:pt x="11067498" y="297275"/>
                  <a:pt x="11270933" y="419973"/>
                </a:cubicBezTo>
                <a:cubicBezTo>
                  <a:pt x="11474368" y="542671"/>
                  <a:pt x="11479528" y="675339"/>
                  <a:pt x="11658600" y="807641"/>
                </a:cubicBezTo>
                <a:cubicBezTo>
                  <a:pt x="11526997" y="945461"/>
                  <a:pt x="11349147" y="1049168"/>
                  <a:pt x="11238627" y="1227614"/>
                </a:cubicBezTo>
                <a:cubicBezTo>
                  <a:pt x="11128107" y="1406060"/>
                  <a:pt x="10984247" y="1476305"/>
                  <a:pt x="10850960" y="1615281"/>
                </a:cubicBezTo>
                <a:cubicBezTo>
                  <a:pt x="10751568" y="1668090"/>
                  <a:pt x="10490074" y="1608472"/>
                  <a:pt x="10388366" y="1615281"/>
                </a:cubicBezTo>
                <a:cubicBezTo>
                  <a:pt x="10286658" y="1622090"/>
                  <a:pt x="9818618" y="1594024"/>
                  <a:pt x="9600244" y="1615281"/>
                </a:cubicBezTo>
                <a:cubicBezTo>
                  <a:pt x="9381870" y="1636538"/>
                  <a:pt x="9076054" y="1572976"/>
                  <a:pt x="8920631" y="1615281"/>
                </a:cubicBezTo>
                <a:cubicBezTo>
                  <a:pt x="8765208" y="1657586"/>
                  <a:pt x="8339179" y="1577674"/>
                  <a:pt x="8132509" y="1615281"/>
                </a:cubicBezTo>
                <a:cubicBezTo>
                  <a:pt x="7925839" y="1652888"/>
                  <a:pt x="7961714" y="1615196"/>
                  <a:pt x="7886935" y="1615281"/>
                </a:cubicBezTo>
                <a:cubicBezTo>
                  <a:pt x="7812156" y="1615366"/>
                  <a:pt x="7443350" y="1572097"/>
                  <a:pt x="7098812" y="1615281"/>
                </a:cubicBezTo>
                <a:cubicBezTo>
                  <a:pt x="6754274" y="1658465"/>
                  <a:pt x="6962524" y="1612714"/>
                  <a:pt x="6853238" y="1615281"/>
                </a:cubicBezTo>
                <a:cubicBezTo>
                  <a:pt x="6743952" y="1617848"/>
                  <a:pt x="6406963" y="1558315"/>
                  <a:pt x="6065116" y="1615281"/>
                </a:cubicBezTo>
                <a:cubicBezTo>
                  <a:pt x="5723269" y="1672247"/>
                  <a:pt x="5644339" y="1586030"/>
                  <a:pt x="5385503" y="1615281"/>
                </a:cubicBezTo>
                <a:cubicBezTo>
                  <a:pt x="5126667" y="1644532"/>
                  <a:pt x="4912736" y="1597777"/>
                  <a:pt x="4705890" y="1615281"/>
                </a:cubicBezTo>
                <a:cubicBezTo>
                  <a:pt x="4499044" y="1632785"/>
                  <a:pt x="4349459" y="1614860"/>
                  <a:pt x="4243296" y="1615281"/>
                </a:cubicBezTo>
                <a:cubicBezTo>
                  <a:pt x="4137133" y="1615702"/>
                  <a:pt x="3873979" y="1559873"/>
                  <a:pt x="3780703" y="1615281"/>
                </a:cubicBezTo>
                <a:cubicBezTo>
                  <a:pt x="3687427" y="1670689"/>
                  <a:pt x="3501171" y="1591875"/>
                  <a:pt x="3426619" y="1615281"/>
                </a:cubicBezTo>
                <a:cubicBezTo>
                  <a:pt x="3352067" y="1638687"/>
                  <a:pt x="3091970" y="1595176"/>
                  <a:pt x="2964025" y="1615281"/>
                </a:cubicBezTo>
                <a:cubicBezTo>
                  <a:pt x="2836080" y="1635386"/>
                  <a:pt x="2752887" y="1614637"/>
                  <a:pt x="2609941" y="1615281"/>
                </a:cubicBezTo>
                <a:cubicBezTo>
                  <a:pt x="2466995" y="1615925"/>
                  <a:pt x="2095135" y="1566261"/>
                  <a:pt x="1930329" y="1615281"/>
                </a:cubicBezTo>
                <a:cubicBezTo>
                  <a:pt x="1765523" y="1664301"/>
                  <a:pt x="1481364" y="1578597"/>
                  <a:pt x="1142206" y="1615281"/>
                </a:cubicBezTo>
                <a:cubicBezTo>
                  <a:pt x="803048" y="1651965"/>
                  <a:pt x="314799" y="1480544"/>
                  <a:pt x="0" y="1615281"/>
                </a:cubicBezTo>
                <a:cubicBezTo>
                  <a:pt x="49152" y="1480102"/>
                  <a:pt x="232101" y="1424551"/>
                  <a:pt x="419973" y="1195308"/>
                </a:cubicBezTo>
                <a:cubicBezTo>
                  <a:pt x="607846" y="966065"/>
                  <a:pt x="710530" y="929404"/>
                  <a:pt x="807641" y="807641"/>
                </a:cubicBezTo>
                <a:cubicBezTo>
                  <a:pt x="623558" y="687092"/>
                  <a:pt x="565201" y="481687"/>
                  <a:pt x="419973" y="419973"/>
                </a:cubicBezTo>
                <a:cubicBezTo>
                  <a:pt x="274745" y="358259"/>
                  <a:pt x="100082" y="79289"/>
                  <a:pt x="0" y="0"/>
                </a:cubicBezTo>
                <a:close/>
              </a:path>
              <a:path w="11658600" h="1615281" stroke="0" extrusionOk="0">
                <a:moveTo>
                  <a:pt x="0" y="0"/>
                </a:moveTo>
                <a:cubicBezTo>
                  <a:pt x="130479" y="-13747"/>
                  <a:pt x="191906" y="6776"/>
                  <a:pt x="354084" y="0"/>
                </a:cubicBezTo>
                <a:cubicBezTo>
                  <a:pt x="516262" y="-6776"/>
                  <a:pt x="607746" y="19809"/>
                  <a:pt x="816678" y="0"/>
                </a:cubicBezTo>
                <a:cubicBezTo>
                  <a:pt x="1025610" y="-19809"/>
                  <a:pt x="950831" y="28114"/>
                  <a:pt x="1062252" y="0"/>
                </a:cubicBezTo>
                <a:cubicBezTo>
                  <a:pt x="1173673" y="-28114"/>
                  <a:pt x="1435876" y="57471"/>
                  <a:pt x="1633355" y="0"/>
                </a:cubicBezTo>
                <a:cubicBezTo>
                  <a:pt x="1830834" y="-57471"/>
                  <a:pt x="2157391" y="13972"/>
                  <a:pt x="2312968" y="0"/>
                </a:cubicBezTo>
                <a:cubicBezTo>
                  <a:pt x="2468545" y="-13972"/>
                  <a:pt x="2568210" y="31513"/>
                  <a:pt x="2775561" y="0"/>
                </a:cubicBezTo>
                <a:cubicBezTo>
                  <a:pt x="2982912" y="-31513"/>
                  <a:pt x="3375691" y="63990"/>
                  <a:pt x="3563684" y="0"/>
                </a:cubicBezTo>
                <a:cubicBezTo>
                  <a:pt x="3751677" y="-63990"/>
                  <a:pt x="3909404" y="33310"/>
                  <a:pt x="4134787" y="0"/>
                </a:cubicBezTo>
                <a:cubicBezTo>
                  <a:pt x="4360170" y="-33310"/>
                  <a:pt x="4651318" y="36169"/>
                  <a:pt x="4922909" y="0"/>
                </a:cubicBezTo>
                <a:cubicBezTo>
                  <a:pt x="5194500" y="-36169"/>
                  <a:pt x="5118260" y="376"/>
                  <a:pt x="5168484" y="0"/>
                </a:cubicBezTo>
                <a:cubicBezTo>
                  <a:pt x="5218708" y="-376"/>
                  <a:pt x="5438271" y="2316"/>
                  <a:pt x="5522568" y="0"/>
                </a:cubicBezTo>
                <a:cubicBezTo>
                  <a:pt x="5606865" y="-2316"/>
                  <a:pt x="5715997" y="20320"/>
                  <a:pt x="5876651" y="0"/>
                </a:cubicBezTo>
                <a:cubicBezTo>
                  <a:pt x="6037305" y="-20320"/>
                  <a:pt x="6368606" y="80483"/>
                  <a:pt x="6664774" y="0"/>
                </a:cubicBezTo>
                <a:cubicBezTo>
                  <a:pt x="6960942" y="-80483"/>
                  <a:pt x="7261640" y="24955"/>
                  <a:pt x="7452896" y="0"/>
                </a:cubicBezTo>
                <a:cubicBezTo>
                  <a:pt x="7644152" y="-24955"/>
                  <a:pt x="7736110" y="24542"/>
                  <a:pt x="7915490" y="0"/>
                </a:cubicBezTo>
                <a:cubicBezTo>
                  <a:pt x="8094870" y="-24542"/>
                  <a:pt x="8265516" y="6734"/>
                  <a:pt x="8378083" y="0"/>
                </a:cubicBezTo>
                <a:cubicBezTo>
                  <a:pt x="8490650" y="-6734"/>
                  <a:pt x="8805057" y="14724"/>
                  <a:pt x="9057696" y="0"/>
                </a:cubicBezTo>
                <a:cubicBezTo>
                  <a:pt x="9310335" y="-14724"/>
                  <a:pt x="9192350" y="27614"/>
                  <a:pt x="9303270" y="0"/>
                </a:cubicBezTo>
                <a:cubicBezTo>
                  <a:pt x="9414190" y="-27614"/>
                  <a:pt x="9684484" y="10673"/>
                  <a:pt x="9982883" y="0"/>
                </a:cubicBezTo>
                <a:cubicBezTo>
                  <a:pt x="10281282" y="-10673"/>
                  <a:pt x="10632709" y="84749"/>
                  <a:pt x="10850960" y="0"/>
                </a:cubicBezTo>
                <a:cubicBezTo>
                  <a:pt x="11045873" y="156052"/>
                  <a:pt x="11070986" y="307829"/>
                  <a:pt x="11246704" y="395744"/>
                </a:cubicBezTo>
                <a:cubicBezTo>
                  <a:pt x="11422422" y="483660"/>
                  <a:pt x="11475211" y="626771"/>
                  <a:pt x="11658600" y="807641"/>
                </a:cubicBezTo>
                <a:cubicBezTo>
                  <a:pt x="11459635" y="1026891"/>
                  <a:pt x="11389274" y="1002694"/>
                  <a:pt x="11238627" y="1227614"/>
                </a:cubicBezTo>
                <a:cubicBezTo>
                  <a:pt x="11087980" y="1452534"/>
                  <a:pt x="10980193" y="1482058"/>
                  <a:pt x="10850960" y="1615281"/>
                </a:cubicBezTo>
                <a:cubicBezTo>
                  <a:pt x="10773844" y="1622245"/>
                  <a:pt x="10716764" y="1610250"/>
                  <a:pt x="10605386" y="1615281"/>
                </a:cubicBezTo>
                <a:cubicBezTo>
                  <a:pt x="10494008" y="1620312"/>
                  <a:pt x="10310670" y="1569699"/>
                  <a:pt x="10034282" y="1615281"/>
                </a:cubicBezTo>
                <a:cubicBezTo>
                  <a:pt x="9757894" y="1660863"/>
                  <a:pt x="9584576" y="1554460"/>
                  <a:pt x="9246160" y="1615281"/>
                </a:cubicBezTo>
                <a:cubicBezTo>
                  <a:pt x="8907744" y="1676102"/>
                  <a:pt x="8692430" y="1604625"/>
                  <a:pt x="8458038" y="1615281"/>
                </a:cubicBezTo>
                <a:cubicBezTo>
                  <a:pt x="8223646" y="1625937"/>
                  <a:pt x="8281889" y="1588866"/>
                  <a:pt x="8212463" y="1615281"/>
                </a:cubicBezTo>
                <a:cubicBezTo>
                  <a:pt x="8143038" y="1641696"/>
                  <a:pt x="7674916" y="1591862"/>
                  <a:pt x="7532851" y="1615281"/>
                </a:cubicBezTo>
                <a:cubicBezTo>
                  <a:pt x="7390786" y="1638700"/>
                  <a:pt x="7113703" y="1608922"/>
                  <a:pt x="6961747" y="1615281"/>
                </a:cubicBezTo>
                <a:cubicBezTo>
                  <a:pt x="6809791" y="1621640"/>
                  <a:pt x="6697522" y="1603012"/>
                  <a:pt x="6607664" y="1615281"/>
                </a:cubicBezTo>
                <a:cubicBezTo>
                  <a:pt x="6517806" y="1627550"/>
                  <a:pt x="6413884" y="1614728"/>
                  <a:pt x="6362089" y="1615281"/>
                </a:cubicBezTo>
                <a:cubicBezTo>
                  <a:pt x="6310295" y="1615834"/>
                  <a:pt x="5760188" y="1556386"/>
                  <a:pt x="5573967" y="1615281"/>
                </a:cubicBezTo>
                <a:cubicBezTo>
                  <a:pt x="5387746" y="1674176"/>
                  <a:pt x="5055926" y="1589756"/>
                  <a:pt x="4785844" y="1615281"/>
                </a:cubicBezTo>
                <a:cubicBezTo>
                  <a:pt x="4515762" y="1640806"/>
                  <a:pt x="4326516" y="1586049"/>
                  <a:pt x="3997722" y="1615281"/>
                </a:cubicBezTo>
                <a:cubicBezTo>
                  <a:pt x="3668928" y="1644513"/>
                  <a:pt x="3501676" y="1589499"/>
                  <a:pt x="3318109" y="1615281"/>
                </a:cubicBezTo>
                <a:cubicBezTo>
                  <a:pt x="3134542" y="1641063"/>
                  <a:pt x="2954840" y="1595011"/>
                  <a:pt x="2638497" y="1615281"/>
                </a:cubicBezTo>
                <a:cubicBezTo>
                  <a:pt x="2322154" y="1635551"/>
                  <a:pt x="2335708" y="1565840"/>
                  <a:pt x="2175903" y="1615281"/>
                </a:cubicBezTo>
                <a:cubicBezTo>
                  <a:pt x="2016098" y="1664722"/>
                  <a:pt x="1976551" y="1574422"/>
                  <a:pt x="1821819" y="1615281"/>
                </a:cubicBezTo>
                <a:cubicBezTo>
                  <a:pt x="1667087" y="1656140"/>
                  <a:pt x="1652270" y="1611375"/>
                  <a:pt x="1576245" y="1615281"/>
                </a:cubicBezTo>
                <a:cubicBezTo>
                  <a:pt x="1500220" y="1619187"/>
                  <a:pt x="1368977" y="1589578"/>
                  <a:pt x="1222161" y="1615281"/>
                </a:cubicBezTo>
                <a:cubicBezTo>
                  <a:pt x="1075345" y="1640984"/>
                  <a:pt x="1055239" y="1603429"/>
                  <a:pt x="976586" y="1615281"/>
                </a:cubicBezTo>
                <a:cubicBezTo>
                  <a:pt x="897934" y="1627133"/>
                  <a:pt x="275525" y="1594444"/>
                  <a:pt x="0" y="1615281"/>
                </a:cubicBezTo>
                <a:cubicBezTo>
                  <a:pt x="136002" y="1464360"/>
                  <a:pt x="266513" y="1435594"/>
                  <a:pt x="379591" y="1235690"/>
                </a:cubicBezTo>
                <a:cubicBezTo>
                  <a:pt x="492670" y="1035786"/>
                  <a:pt x="733421" y="945837"/>
                  <a:pt x="807641" y="807641"/>
                </a:cubicBezTo>
                <a:cubicBezTo>
                  <a:pt x="709497" y="729872"/>
                  <a:pt x="562806" y="503249"/>
                  <a:pt x="395744" y="395744"/>
                </a:cubicBezTo>
                <a:cubicBezTo>
                  <a:pt x="228682" y="288239"/>
                  <a:pt x="110457" y="104212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extLst>
              <a:ext uri="{C807C97D-BFC1-408E-A445-0C87EB9F89A2}">
                <ask:lineSketchStyleProps xmlns:ask="http://schemas.microsoft.com/office/drawing/2018/sketchyshapes" sd="2171692991">
                  <a:prstGeom prst="chevro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0A2977F-9C34-BC0A-6A55-5B6FDF04F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7"/>
            <a:ext cx="10515600" cy="1325563"/>
          </a:xfrm>
        </p:spPr>
        <p:txBody>
          <a:bodyPr/>
          <a:lstStyle/>
          <a:p>
            <a:pPr algn="ctr"/>
            <a:r>
              <a:rPr lang="de-DE" b="0" i="0" dirty="0">
                <a:solidFill>
                  <a:srgbClr val="202124"/>
                </a:solidFill>
                <a:effectLst/>
                <a:latin typeface="docs-Roboto"/>
              </a:rPr>
              <a:t>Ich bin bei den Aufgaben gut mitgekommen und habe alles verstanden.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456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6B097-EB6D-0248-2378-A44BD95AA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rand new Pikmin game coming to Nintendo 3DS">
            <a:extLst>
              <a:ext uri="{FF2B5EF4-FFF2-40B4-BE49-F238E27FC236}">
                <a16:creationId xmlns:a16="http://schemas.microsoft.com/office/drawing/2014/main" id="{AF799B50-6D3B-8B82-FBBC-0ADE9E8D3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54299" y="1900724"/>
            <a:ext cx="10796229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Chevron 3">
            <a:extLst>
              <a:ext uri="{FF2B5EF4-FFF2-40B4-BE49-F238E27FC236}">
                <a16:creationId xmlns:a16="http://schemas.microsoft.com/office/drawing/2014/main" id="{857CCFBA-856E-DA92-3ECD-A767E2385307}"/>
              </a:ext>
            </a:extLst>
          </p:cNvPr>
          <p:cNvSpPr/>
          <p:nvPr/>
        </p:nvSpPr>
        <p:spPr>
          <a:xfrm>
            <a:off x="101600" y="2476499"/>
            <a:ext cx="11658600" cy="1615281"/>
          </a:xfrm>
          <a:custGeom>
            <a:avLst/>
            <a:gdLst>
              <a:gd name="connsiteX0" fmla="*/ 0 w 11658600"/>
              <a:gd name="connsiteY0" fmla="*/ 0 h 1615281"/>
              <a:gd name="connsiteX1" fmla="*/ 571103 w 11658600"/>
              <a:gd name="connsiteY1" fmla="*/ 0 h 1615281"/>
              <a:gd name="connsiteX2" fmla="*/ 816678 w 11658600"/>
              <a:gd name="connsiteY2" fmla="*/ 0 h 1615281"/>
              <a:gd name="connsiteX3" fmla="*/ 1279271 w 11658600"/>
              <a:gd name="connsiteY3" fmla="*/ 0 h 1615281"/>
              <a:gd name="connsiteX4" fmla="*/ 1958884 w 11658600"/>
              <a:gd name="connsiteY4" fmla="*/ 0 h 1615281"/>
              <a:gd name="connsiteX5" fmla="*/ 2529987 w 11658600"/>
              <a:gd name="connsiteY5" fmla="*/ 0 h 1615281"/>
              <a:gd name="connsiteX6" fmla="*/ 2775561 w 11658600"/>
              <a:gd name="connsiteY6" fmla="*/ 0 h 1615281"/>
              <a:gd name="connsiteX7" fmla="*/ 3346665 w 11658600"/>
              <a:gd name="connsiteY7" fmla="*/ 0 h 1615281"/>
              <a:gd name="connsiteX8" fmla="*/ 3917768 w 11658600"/>
              <a:gd name="connsiteY8" fmla="*/ 0 h 1615281"/>
              <a:gd name="connsiteX9" fmla="*/ 4271852 w 11658600"/>
              <a:gd name="connsiteY9" fmla="*/ 0 h 1615281"/>
              <a:gd name="connsiteX10" fmla="*/ 4951464 w 11658600"/>
              <a:gd name="connsiteY10" fmla="*/ 0 h 1615281"/>
              <a:gd name="connsiteX11" fmla="*/ 5631077 w 11658600"/>
              <a:gd name="connsiteY11" fmla="*/ 0 h 1615281"/>
              <a:gd name="connsiteX12" fmla="*/ 6419199 w 11658600"/>
              <a:gd name="connsiteY12" fmla="*/ 0 h 1615281"/>
              <a:gd name="connsiteX13" fmla="*/ 6773283 w 11658600"/>
              <a:gd name="connsiteY13" fmla="*/ 0 h 1615281"/>
              <a:gd name="connsiteX14" fmla="*/ 7452896 w 11658600"/>
              <a:gd name="connsiteY14" fmla="*/ 0 h 1615281"/>
              <a:gd name="connsiteX15" fmla="*/ 7915490 w 11658600"/>
              <a:gd name="connsiteY15" fmla="*/ 0 h 1615281"/>
              <a:gd name="connsiteX16" fmla="*/ 8161064 w 11658600"/>
              <a:gd name="connsiteY16" fmla="*/ 0 h 1615281"/>
              <a:gd name="connsiteX17" fmla="*/ 8623658 w 11658600"/>
              <a:gd name="connsiteY17" fmla="*/ 0 h 1615281"/>
              <a:gd name="connsiteX18" fmla="*/ 9411780 w 11658600"/>
              <a:gd name="connsiteY18" fmla="*/ 0 h 1615281"/>
              <a:gd name="connsiteX19" fmla="*/ 10199902 w 11658600"/>
              <a:gd name="connsiteY19" fmla="*/ 0 h 1615281"/>
              <a:gd name="connsiteX20" fmla="*/ 10850960 w 11658600"/>
              <a:gd name="connsiteY20" fmla="*/ 0 h 1615281"/>
              <a:gd name="connsiteX21" fmla="*/ 11270933 w 11658600"/>
              <a:gd name="connsiteY21" fmla="*/ 419973 h 1615281"/>
              <a:gd name="connsiteX22" fmla="*/ 11658600 w 11658600"/>
              <a:gd name="connsiteY22" fmla="*/ 807641 h 1615281"/>
              <a:gd name="connsiteX23" fmla="*/ 11238627 w 11658600"/>
              <a:gd name="connsiteY23" fmla="*/ 1227614 h 1615281"/>
              <a:gd name="connsiteX24" fmla="*/ 10850960 w 11658600"/>
              <a:gd name="connsiteY24" fmla="*/ 1615281 h 1615281"/>
              <a:gd name="connsiteX25" fmla="*/ 10388366 w 11658600"/>
              <a:gd name="connsiteY25" fmla="*/ 1615281 h 1615281"/>
              <a:gd name="connsiteX26" fmla="*/ 9600244 w 11658600"/>
              <a:gd name="connsiteY26" fmla="*/ 1615281 h 1615281"/>
              <a:gd name="connsiteX27" fmla="*/ 8920631 w 11658600"/>
              <a:gd name="connsiteY27" fmla="*/ 1615281 h 1615281"/>
              <a:gd name="connsiteX28" fmla="*/ 8132509 w 11658600"/>
              <a:gd name="connsiteY28" fmla="*/ 1615281 h 1615281"/>
              <a:gd name="connsiteX29" fmla="*/ 7886935 w 11658600"/>
              <a:gd name="connsiteY29" fmla="*/ 1615281 h 1615281"/>
              <a:gd name="connsiteX30" fmla="*/ 7098812 w 11658600"/>
              <a:gd name="connsiteY30" fmla="*/ 1615281 h 1615281"/>
              <a:gd name="connsiteX31" fmla="*/ 6853238 w 11658600"/>
              <a:gd name="connsiteY31" fmla="*/ 1615281 h 1615281"/>
              <a:gd name="connsiteX32" fmla="*/ 6065116 w 11658600"/>
              <a:gd name="connsiteY32" fmla="*/ 1615281 h 1615281"/>
              <a:gd name="connsiteX33" fmla="*/ 5385503 w 11658600"/>
              <a:gd name="connsiteY33" fmla="*/ 1615281 h 1615281"/>
              <a:gd name="connsiteX34" fmla="*/ 4705890 w 11658600"/>
              <a:gd name="connsiteY34" fmla="*/ 1615281 h 1615281"/>
              <a:gd name="connsiteX35" fmla="*/ 4243296 w 11658600"/>
              <a:gd name="connsiteY35" fmla="*/ 1615281 h 1615281"/>
              <a:gd name="connsiteX36" fmla="*/ 3780703 w 11658600"/>
              <a:gd name="connsiteY36" fmla="*/ 1615281 h 1615281"/>
              <a:gd name="connsiteX37" fmla="*/ 3426619 w 11658600"/>
              <a:gd name="connsiteY37" fmla="*/ 1615281 h 1615281"/>
              <a:gd name="connsiteX38" fmla="*/ 2964025 w 11658600"/>
              <a:gd name="connsiteY38" fmla="*/ 1615281 h 1615281"/>
              <a:gd name="connsiteX39" fmla="*/ 2609941 w 11658600"/>
              <a:gd name="connsiteY39" fmla="*/ 1615281 h 1615281"/>
              <a:gd name="connsiteX40" fmla="*/ 1930329 w 11658600"/>
              <a:gd name="connsiteY40" fmla="*/ 1615281 h 1615281"/>
              <a:gd name="connsiteX41" fmla="*/ 1142206 w 11658600"/>
              <a:gd name="connsiteY41" fmla="*/ 1615281 h 1615281"/>
              <a:gd name="connsiteX42" fmla="*/ 0 w 11658600"/>
              <a:gd name="connsiteY42" fmla="*/ 1615281 h 1615281"/>
              <a:gd name="connsiteX43" fmla="*/ 419973 w 11658600"/>
              <a:gd name="connsiteY43" fmla="*/ 1195308 h 1615281"/>
              <a:gd name="connsiteX44" fmla="*/ 807641 w 11658600"/>
              <a:gd name="connsiteY44" fmla="*/ 807641 h 1615281"/>
              <a:gd name="connsiteX45" fmla="*/ 419973 w 11658600"/>
              <a:gd name="connsiteY45" fmla="*/ 419973 h 1615281"/>
              <a:gd name="connsiteX46" fmla="*/ 0 w 11658600"/>
              <a:gd name="connsiteY46" fmla="*/ 0 h 1615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1658600" h="1615281" fill="none" extrusionOk="0">
                <a:moveTo>
                  <a:pt x="0" y="0"/>
                </a:moveTo>
                <a:cubicBezTo>
                  <a:pt x="262221" y="-56346"/>
                  <a:pt x="375603" y="36697"/>
                  <a:pt x="571103" y="0"/>
                </a:cubicBezTo>
                <a:cubicBezTo>
                  <a:pt x="766603" y="-36697"/>
                  <a:pt x="713244" y="7838"/>
                  <a:pt x="816678" y="0"/>
                </a:cubicBezTo>
                <a:cubicBezTo>
                  <a:pt x="920112" y="-7838"/>
                  <a:pt x="1100642" y="36457"/>
                  <a:pt x="1279271" y="0"/>
                </a:cubicBezTo>
                <a:cubicBezTo>
                  <a:pt x="1457900" y="-36457"/>
                  <a:pt x="1636757" y="7888"/>
                  <a:pt x="1958884" y="0"/>
                </a:cubicBezTo>
                <a:cubicBezTo>
                  <a:pt x="2281011" y="-7888"/>
                  <a:pt x="2268262" y="56654"/>
                  <a:pt x="2529987" y="0"/>
                </a:cubicBezTo>
                <a:cubicBezTo>
                  <a:pt x="2791712" y="-56654"/>
                  <a:pt x="2679062" y="5008"/>
                  <a:pt x="2775561" y="0"/>
                </a:cubicBezTo>
                <a:cubicBezTo>
                  <a:pt x="2872060" y="-5008"/>
                  <a:pt x="3075153" y="3341"/>
                  <a:pt x="3346665" y="0"/>
                </a:cubicBezTo>
                <a:cubicBezTo>
                  <a:pt x="3618177" y="-3341"/>
                  <a:pt x="3725819" y="40001"/>
                  <a:pt x="3917768" y="0"/>
                </a:cubicBezTo>
                <a:cubicBezTo>
                  <a:pt x="4109717" y="-40001"/>
                  <a:pt x="4120638" y="20154"/>
                  <a:pt x="4271852" y="0"/>
                </a:cubicBezTo>
                <a:cubicBezTo>
                  <a:pt x="4423066" y="-20154"/>
                  <a:pt x="4730139" y="27284"/>
                  <a:pt x="4951464" y="0"/>
                </a:cubicBezTo>
                <a:cubicBezTo>
                  <a:pt x="5172789" y="-27284"/>
                  <a:pt x="5368377" y="52635"/>
                  <a:pt x="5631077" y="0"/>
                </a:cubicBezTo>
                <a:cubicBezTo>
                  <a:pt x="5893777" y="-52635"/>
                  <a:pt x="6190983" y="67517"/>
                  <a:pt x="6419199" y="0"/>
                </a:cubicBezTo>
                <a:cubicBezTo>
                  <a:pt x="6647415" y="-67517"/>
                  <a:pt x="6636267" y="20945"/>
                  <a:pt x="6773283" y="0"/>
                </a:cubicBezTo>
                <a:cubicBezTo>
                  <a:pt x="6910299" y="-20945"/>
                  <a:pt x="7185530" y="6397"/>
                  <a:pt x="7452896" y="0"/>
                </a:cubicBezTo>
                <a:cubicBezTo>
                  <a:pt x="7720262" y="-6397"/>
                  <a:pt x="7789576" y="9251"/>
                  <a:pt x="7915490" y="0"/>
                </a:cubicBezTo>
                <a:cubicBezTo>
                  <a:pt x="8041404" y="-9251"/>
                  <a:pt x="8054223" y="11034"/>
                  <a:pt x="8161064" y="0"/>
                </a:cubicBezTo>
                <a:cubicBezTo>
                  <a:pt x="8267905" y="-11034"/>
                  <a:pt x="8496340" y="30637"/>
                  <a:pt x="8623658" y="0"/>
                </a:cubicBezTo>
                <a:cubicBezTo>
                  <a:pt x="8750976" y="-30637"/>
                  <a:pt x="9040844" y="41772"/>
                  <a:pt x="9411780" y="0"/>
                </a:cubicBezTo>
                <a:cubicBezTo>
                  <a:pt x="9782716" y="-41772"/>
                  <a:pt x="10017740" y="64388"/>
                  <a:pt x="10199902" y="0"/>
                </a:cubicBezTo>
                <a:cubicBezTo>
                  <a:pt x="10382064" y="-64388"/>
                  <a:pt x="10586414" y="50990"/>
                  <a:pt x="10850960" y="0"/>
                </a:cubicBezTo>
                <a:cubicBezTo>
                  <a:pt x="11063207" y="166534"/>
                  <a:pt x="11067498" y="297275"/>
                  <a:pt x="11270933" y="419973"/>
                </a:cubicBezTo>
                <a:cubicBezTo>
                  <a:pt x="11474368" y="542671"/>
                  <a:pt x="11479528" y="675339"/>
                  <a:pt x="11658600" y="807641"/>
                </a:cubicBezTo>
                <a:cubicBezTo>
                  <a:pt x="11526997" y="945461"/>
                  <a:pt x="11349147" y="1049168"/>
                  <a:pt x="11238627" y="1227614"/>
                </a:cubicBezTo>
                <a:cubicBezTo>
                  <a:pt x="11128107" y="1406060"/>
                  <a:pt x="10984247" y="1476305"/>
                  <a:pt x="10850960" y="1615281"/>
                </a:cubicBezTo>
                <a:cubicBezTo>
                  <a:pt x="10751568" y="1668090"/>
                  <a:pt x="10490074" y="1608472"/>
                  <a:pt x="10388366" y="1615281"/>
                </a:cubicBezTo>
                <a:cubicBezTo>
                  <a:pt x="10286658" y="1622090"/>
                  <a:pt x="9818618" y="1594024"/>
                  <a:pt x="9600244" y="1615281"/>
                </a:cubicBezTo>
                <a:cubicBezTo>
                  <a:pt x="9381870" y="1636538"/>
                  <a:pt x="9076054" y="1572976"/>
                  <a:pt x="8920631" y="1615281"/>
                </a:cubicBezTo>
                <a:cubicBezTo>
                  <a:pt x="8765208" y="1657586"/>
                  <a:pt x="8339179" y="1577674"/>
                  <a:pt x="8132509" y="1615281"/>
                </a:cubicBezTo>
                <a:cubicBezTo>
                  <a:pt x="7925839" y="1652888"/>
                  <a:pt x="7961714" y="1615196"/>
                  <a:pt x="7886935" y="1615281"/>
                </a:cubicBezTo>
                <a:cubicBezTo>
                  <a:pt x="7812156" y="1615366"/>
                  <a:pt x="7443350" y="1572097"/>
                  <a:pt x="7098812" y="1615281"/>
                </a:cubicBezTo>
                <a:cubicBezTo>
                  <a:pt x="6754274" y="1658465"/>
                  <a:pt x="6962524" y="1612714"/>
                  <a:pt x="6853238" y="1615281"/>
                </a:cubicBezTo>
                <a:cubicBezTo>
                  <a:pt x="6743952" y="1617848"/>
                  <a:pt x="6406963" y="1558315"/>
                  <a:pt x="6065116" y="1615281"/>
                </a:cubicBezTo>
                <a:cubicBezTo>
                  <a:pt x="5723269" y="1672247"/>
                  <a:pt x="5644339" y="1586030"/>
                  <a:pt x="5385503" y="1615281"/>
                </a:cubicBezTo>
                <a:cubicBezTo>
                  <a:pt x="5126667" y="1644532"/>
                  <a:pt x="4912736" y="1597777"/>
                  <a:pt x="4705890" y="1615281"/>
                </a:cubicBezTo>
                <a:cubicBezTo>
                  <a:pt x="4499044" y="1632785"/>
                  <a:pt x="4349459" y="1614860"/>
                  <a:pt x="4243296" y="1615281"/>
                </a:cubicBezTo>
                <a:cubicBezTo>
                  <a:pt x="4137133" y="1615702"/>
                  <a:pt x="3873979" y="1559873"/>
                  <a:pt x="3780703" y="1615281"/>
                </a:cubicBezTo>
                <a:cubicBezTo>
                  <a:pt x="3687427" y="1670689"/>
                  <a:pt x="3501171" y="1591875"/>
                  <a:pt x="3426619" y="1615281"/>
                </a:cubicBezTo>
                <a:cubicBezTo>
                  <a:pt x="3352067" y="1638687"/>
                  <a:pt x="3091970" y="1595176"/>
                  <a:pt x="2964025" y="1615281"/>
                </a:cubicBezTo>
                <a:cubicBezTo>
                  <a:pt x="2836080" y="1635386"/>
                  <a:pt x="2752887" y="1614637"/>
                  <a:pt x="2609941" y="1615281"/>
                </a:cubicBezTo>
                <a:cubicBezTo>
                  <a:pt x="2466995" y="1615925"/>
                  <a:pt x="2095135" y="1566261"/>
                  <a:pt x="1930329" y="1615281"/>
                </a:cubicBezTo>
                <a:cubicBezTo>
                  <a:pt x="1765523" y="1664301"/>
                  <a:pt x="1481364" y="1578597"/>
                  <a:pt x="1142206" y="1615281"/>
                </a:cubicBezTo>
                <a:cubicBezTo>
                  <a:pt x="803048" y="1651965"/>
                  <a:pt x="314799" y="1480544"/>
                  <a:pt x="0" y="1615281"/>
                </a:cubicBezTo>
                <a:cubicBezTo>
                  <a:pt x="49152" y="1480102"/>
                  <a:pt x="232101" y="1424551"/>
                  <a:pt x="419973" y="1195308"/>
                </a:cubicBezTo>
                <a:cubicBezTo>
                  <a:pt x="607846" y="966065"/>
                  <a:pt x="710530" y="929404"/>
                  <a:pt x="807641" y="807641"/>
                </a:cubicBezTo>
                <a:cubicBezTo>
                  <a:pt x="623558" y="687092"/>
                  <a:pt x="565201" y="481687"/>
                  <a:pt x="419973" y="419973"/>
                </a:cubicBezTo>
                <a:cubicBezTo>
                  <a:pt x="274745" y="358259"/>
                  <a:pt x="100082" y="79289"/>
                  <a:pt x="0" y="0"/>
                </a:cubicBezTo>
                <a:close/>
              </a:path>
              <a:path w="11658600" h="1615281" stroke="0" extrusionOk="0">
                <a:moveTo>
                  <a:pt x="0" y="0"/>
                </a:moveTo>
                <a:cubicBezTo>
                  <a:pt x="130479" y="-13747"/>
                  <a:pt x="191906" y="6776"/>
                  <a:pt x="354084" y="0"/>
                </a:cubicBezTo>
                <a:cubicBezTo>
                  <a:pt x="516262" y="-6776"/>
                  <a:pt x="607746" y="19809"/>
                  <a:pt x="816678" y="0"/>
                </a:cubicBezTo>
                <a:cubicBezTo>
                  <a:pt x="1025610" y="-19809"/>
                  <a:pt x="950831" y="28114"/>
                  <a:pt x="1062252" y="0"/>
                </a:cubicBezTo>
                <a:cubicBezTo>
                  <a:pt x="1173673" y="-28114"/>
                  <a:pt x="1435876" y="57471"/>
                  <a:pt x="1633355" y="0"/>
                </a:cubicBezTo>
                <a:cubicBezTo>
                  <a:pt x="1830834" y="-57471"/>
                  <a:pt x="2157391" y="13972"/>
                  <a:pt x="2312968" y="0"/>
                </a:cubicBezTo>
                <a:cubicBezTo>
                  <a:pt x="2468545" y="-13972"/>
                  <a:pt x="2568210" y="31513"/>
                  <a:pt x="2775561" y="0"/>
                </a:cubicBezTo>
                <a:cubicBezTo>
                  <a:pt x="2982912" y="-31513"/>
                  <a:pt x="3375691" y="63990"/>
                  <a:pt x="3563684" y="0"/>
                </a:cubicBezTo>
                <a:cubicBezTo>
                  <a:pt x="3751677" y="-63990"/>
                  <a:pt x="3909404" y="33310"/>
                  <a:pt x="4134787" y="0"/>
                </a:cubicBezTo>
                <a:cubicBezTo>
                  <a:pt x="4360170" y="-33310"/>
                  <a:pt x="4651318" y="36169"/>
                  <a:pt x="4922909" y="0"/>
                </a:cubicBezTo>
                <a:cubicBezTo>
                  <a:pt x="5194500" y="-36169"/>
                  <a:pt x="5118260" y="376"/>
                  <a:pt x="5168484" y="0"/>
                </a:cubicBezTo>
                <a:cubicBezTo>
                  <a:pt x="5218708" y="-376"/>
                  <a:pt x="5438271" y="2316"/>
                  <a:pt x="5522568" y="0"/>
                </a:cubicBezTo>
                <a:cubicBezTo>
                  <a:pt x="5606865" y="-2316"/>
                  <a:pt x="5715997" y="20320"/>
                  <a:pt x="5876651" y="0"/>
                </a:cubicBezTo>
                <a:cubicBezTo>
                  <a:pt x="6037305" y="-20320"/>
                  <a:pt x="6368606" y="80483"/>
                  <a:pt x="6664774" y="0"/>
                </a:cubicBezTo>
                <a:cubicBezTo>
                  <a:pt x="6960942" y="-80483"/>
                  <a:pt x="7261640" y="24955"/>
                  <a:pt x="7452896" y="0"/>
                </a:cubicBezTo>
                <a:cubicBezTo>
                  <a:pt x="7644152" y="-24955"/>
                  <a:pt x="7736110" y="24542"/>
                  <a:pt x="7915490" y="0"/>
                </a:cubicBezTo>
                <a:cubicBezTo>
                  <a:pt x="8094870" y="-24542"/>
                  <a:pt x="8265516" y="6734"/>
                  <a:pt x="8378083" y="0"/>
                </a:cubicBezTo>
                <a:cubicBezTo>
                  <a:pt x="8490650" y="-6734"/>
                  <a:pt x="8805057" y="14724"/>
                  <a:pt x="9057696" y="0"/>
                </a:cubicBezTo>
                <a:cubicBezTo>
                  <a:pt x="9310335" y="-14724"/>
                  <a:pt x="9192350" y="27614"/>
                  <a:pt x="9303270" y="0"/>
                </a:cubicBezTo>
                <a:cubicBezTo>
                  <a:pt x="9414190" y="-27614"/>
                  <a:pt x="9684484" y="10673"/>
                  <a:pt x="9982883" y="0"/>
                </a:cubicBezTo>
                <a:cubicBezTo>
                  <a:pt x="10281282" y="-10673"/>
                  <a:pt x="10632709" y="84749"/>
                  <a:pt x="10850960" y="0"/>
                </a:cubicBezTo>
                <a:cubicBezTo>
                  <a:pt x="11045873" y="156052"/>
                  <a:pt x="11070986" y="307829"/>
                  <a:pt x="11246704" y="395744"/>
                </a:cubicBezTo>
                <a:cubicBezTo>
                  <a:pt x="11422422" y="483660"/>
                  <a:pt x="11475211" y="626771"/>
                  <a:pt x="11658600" y="807641"/>
                </a:cubicBezTo>
                <a:cubicBezTo>
                  <a:pt x="11459635" y="1026891"/>
                  <a:pt x="11389274" y="1002694"/>
                  <a:pt x="11238627" y="1227614"/>
                </a:cubicBezTo>
                <a:cubicBezTo>
                  <a:pt x="11087980" y="1452534"/>
                  <a:pt x="10980193" y="1482058"/>
                  <a:pt x="10850960" y="1615281"/>
                </a:cubicBezTo>
                <a:cubicBezTo>
                  <a:pt x="10773844" y="1622245"/>
                  <a:pt x="10716764" y="1610250"/>
                  <a:pt x="10605386" y="1615281"/>
                </a:cubicBezTo>
                <a:cubicBezTo>
                  <a:pt x="10494008" y="1620312"/>
                  <a:pt x="10310670" y="1569699"/>
                  <a:pt x="10034282" y="1615281"/>
                </a:cubicBezTo>
                <a:cubicBezTo>
                  <a:pt x="9757894" y="1660863"/>
                  <a:pt x="9584576" y="1554460"/>
                  <a:pt x="9246160" y="1615281"/>
                </a:cubicBezTo>
                <a:cubicBezTo>
                  <a:pt x="8907744" y="1676102"/>
                  <a:pt x="8692430" y="1604625"/>
                  <a:pt x="8458038" y="1615281"/>
                </a:cubicBezTo>
                <a:cubicBezTo>
                  <a:pt x="8223646" y="1625937"/>
                  <a:pt x="8281889" y="1588866"/>
                  <a:pt x="8212463" y="1615281"/>
                </a:cubicBezTo>
                <a:cubicBezTo>
                  <a:pt x="8143038" y="1641696"/>
                  <a:pt x="7674916" y="1591862"/>
                  <a:pt x="7532851" y="1615281"/>
                </a:cubicBezTo>
                <a:cubicBezTo>
                  <a:pt x="7390786" y="1638700"/>
                  <a:pt x="7113703" y="1608922"/>
                  <a:pt x="6961747" y="1615281"/>
                </a:cubicBezTo>
                <a:cubicBezTo>
                  <a:pt x="6809791" y="1621640"/>
                  <a:pt x="6697522" y="1603012"/>
                  <a:pt x="6607664" y="1615281"/>
                </a:cubicBezTo>
                <a:cubicBezTo>
                  <a:pt x="6517806" y="1627550"/>
                  <a:pt x="6413884" y="1614728"/>
                  <a:pt x="6362089" y="1615281"/>
                </a:cubicBezTo>
                <a:cubicBezTo>
                  <a:pt x="6310295" y="1615834"/>
                  <a:pt x="5760188" y="1556386"/>
                  <a:pt x="5573967" y="1615281"/>
                </a:cubicBezTo>
                <a:cubicBezTo>
                  <a:pt x="5387746" y="1674176"/>
                  <a:pt x="5055926" y="1589756"/>
                  <a:pt x="4785844" y="1615281"/>
                </a:cubicBezTo>
                <a:cubicBezTo>
                  <a:pt x="4515762" y="1640806"/>
                  <a:pt x="4326516" y="1586049"/>
                  <a:pt x="3997722" y="1615281"/>
                </a:cubicBezTo>
                <a:cubicBezTo>
                  <a:pt x="3668928" y="1644513"/>
                  <a:pt x="3501676" y="1589499"/>
                  <a:pt x="3318109" y="1615281"/>
                </a:cubicBezTo>
                <a:cubicBezTo>
                  <a:pt x="3134542" y="1641063"/>
                  <a:pt x="2954840" y="1595011"/>
                  <a:pt x="2638497" y="1615281"/>
                </a:cubicBezTo>
                <a:cubicBezTo>
                  <a:pt x="2322154" y="1635551"/>
                  <a:pt x="2335708" y="1565840"/>
                  <a:pt x="2175903" y="1615281"/>
                </a:cubicBezTo>
                <a:cubicBezTo>
                  <a:pt x="2016098" y="1664722"/>
                  <a:pt x="1976551" y="1574422"/>
                  <a:pt x="1821819" y="1615281"/>
                </a:cubicBezTo>
                <a:cubicBezTo>
                  <a:pt x="1667087" y="1656140"/>
                  <a:pt x="1652270" y="1611375"/>
                  <a:pt x="1576245" y="1615281"/>
                </a:cubicBezTo>
                <a:cubicBezTo>
                  <a:pt x="1500220" y="1619187"/>
                  <a:pt x="1368977" y="1589578"/>
                  <a:pt x="1222161" y="1615281"/>
                </a:cubicBezTo>
                <a:cubicBezTo>
                  <a:pt x="1075345" y="1640984"/>
                  <a:pt x="1055239" y="1603429"/>
                  <a:pt x="976586" y="1615281"/>
                </a:cubicBezTo>
                <a:cubicBezTo>
                  <a:pt x="897934" y="1627133"/>
                  <a:pt x="275525" y="1594444"/>
                  <a:pt x="0" y="1615281"/>
                </a:cubicBezTo>
                <a:cubicBezTo>
                  <a:pt x="136002" y="1464360"/>
                  <a:pt x="266513" y="1435594"/>
                  <a:pt x="379591" y="1235690"/>
                </a:cubicBezTo>
                <a:cubicBezTo>
                  <a:pt x="492670" y="1035786"/>
                  <a:pt x="733421" y="945837"/>
                  <a:pt x="807641" y="807641"/>
                </a:cubicBezTo>
                <a:cubicBezTo>
                  <a:pt x="709497" y="729872"/>
                  <a:pt x="562806" y="503249"/>
                  <a:pt x="395744" y="395744"/>
                </a:cubicBezTo>
                <a:cubicBezTo>
                  <a:pt x="228682" y="288239"/>
                  <a:pt x="110457" y="104212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extLst>
              <a:ext uri="{C807C97D-BFC1-408E-A445-0C87EB9F89A2}">
                <ask:lineSketchStyleProps xmlns:ask="http://schemas.microsoft.com/office/drawing/2018/sketchyshapes" sd="2171692991">
                  <a:prstGeom prst="chevro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16A62B-F4D2-E5C4-FFF7-970C6D139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b="0" i="0" dirty="0">
                <a:solidFill>
                  <a:srgbClr val="202124"/>
                </a:solidFill>
                <a:effectLst/>
                <a:latin typeface="docs-Roboto"/>
              </a:rPr>
              <a:t>Ich fand die Arbeitsgeschwindigkeit angenehm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352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3C8DA-0554-A0B9-F052-1436BEDA4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rand new Pikmin game coming to Nintendo 3DS">
            <a:extLst>
              <a:ext uri="{FF2B5EF4-FFF2-40B4-BE49-F238E27FC236}">
                <a16:creationId xmlns:a16="http://schemas.microsoft.com/office/drawing/2014/main" id="{1969794D-F6EB-3986-23FD-5C72F8FF4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808576" flipH="1">
            <a:off x="3539202" y="-1343026"/>
            <a:ext cx="10796229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Chevron 3">
            <a:extLst>
              <a:ext uri="{FF2B5EF4-FFF2-40B4-BE49-F238E27FC236}">
                <a16:creationId xmlns:a16="http://schemas.microsoft.com/office/drawing/2014/main" id="{7406E5E4-6950-B8DE-25F8-90220D95B17A}"/>
              </a:ext>
            </a:extLst>
          </p:cNvPr>
          <p:cNvSpPr/>
          <p:nvPr/>
        </p:nvSpPr>
        <p:spPr>
          <a:xfrm>
            <a:off x="101600" y="2476499"/>
            <a:ext cx="11658600" cy="1615281"/>
          </a:xfrm>
          <a:custGeom>
            <a:avLst/>
            <a:gdLst>
              <a:gd name="connsiteX0" fmla="*/ 0 w 11658600"/>
              <a:gd name="connsiteY0" fmla="*/ 0 h 1615281"/>
              <a:gd name="connsiteX1" fmla="*/ 571103 w 11658600"/>
              <a:gd name="connsiteY1" fmla="*/ 0 h 1615281"/>
              <a:gd name="connsiteX2" fmla="*/ 816678 w 11658600"/>
              <a:gd name="connsiteY2" fmla="*/ 0 h 1615281"/>
              <a:gd name="connsiteX3" fmla="*/ 1279271 w 11658600"/>
              <a:gd name="connsiteY3" fmla="*/ 0 h 1615281"/>
              <a:gd name="connsiteX4" fmla="*/ 1958884 w 11658600"/>
              <a:gd name="connsiteY4" fmla="*/ 0 h 1615281"/>
              <a:gd name="connsiteX5" fmla="*/ 2529987 w 11658600"/>
              <a:gd name="connsiteY5" fmla="*/ 0 h 1615281"/>
              <a:gd name="connsiteX6" fmla="*/ 2775561 w 11658600"/>
              <a:gd name="connsiteY6" fmla="*/ 0 h 1615281"/>
              <a:gd name="connsiteX7" fmla="*/ 3346665 w 11658600"/>
              <a:gd name="connsiteY7" fmla="*/ 0 h 1615281"/>
              <a:gd name="connsiteX8" fmla="*/ 3917768 w 11658600"/>
              <a:gd name="connsiteY8" fmla="*/ 0 h 1615281"/>
              <a:gd name="connsiteX9" fmla="*/ 4271852 w 11658600"/>
              <a:gd name="connsiteY9" fmla="*/ 0 h 1615281"/>
              <a:gd name="connsiteX10" fmla="*/ 4951464 w 11658600"/>
              <a:gd name="connsiteY10" fmla="*/ 0 h 1615281"/>
              <a:gd name="connsiteX11" fmla="*/ 5631077 w 11658600"/>
              <a:gd name="connsiteY11" fmla="*/ 0 h 1615281"/>
              <a:gd name="connsiteX12" fmla="*/ 6419199 w 11658600"/>
              <a:gd name="connsiteY12" fmla="*/ 0 h 1615281"/>
              <a:gd name="connsiteX13" fmla="*/ 6773283 w 11658600"/>
              <a:gd name="connsiteY13" fmla="*/ 0 h 1615281"/>
              <a:gd name="connsiteX14" fmla="*/ 7452896 w 11658600"/>
              <a:gd name="connsiteY14" fmla="*/ 0 h 1615281"/>
              <a:gd name="connsiteX15" fmla="*/ 7915490 w 11658600"/>
              <a:gd name="connsiteY15" fmla="*/ 0 h 1615281"/>
              <a:gd name="connsiteX16" fmla="*/ 8161064 w 11658600"/>
              <a:gd name="connsiteY16" fmla="*/ 0 h 1615281"/>
              <a:gd name="connsiteX17" fmla="*/ 8623658 w 11658600"/>
              <a:gd name="connsiteY17" fmla="*/ 0 h 1615281"/>
              <a:gd name="connsiteX18" fmla="*/ 9411780 w 11658600"/>
              <a:gd name="connsiteY18" fmla="*/ 0 h 1615281"/>
              <a:gd name="connsiteX19" fmla="*/ 10199902 w 11658600"/>
              <a:gd name="connsiteY19" fmla="*/ 0 h 1615281"/>
              <a:gd name="connsiteX20" fmla="*/ 10850960 w 11658600"/>
              <a:gd name="connsiteY20" fmla="*/ 0 h 1615281"/>
              <a:gd name="connsiteX21" fmla="*/ 11270933 w 11658600"/>
              <a:gd name="connsiteY21" fmla="*/ 419973 h 1615281"/>
              <a:gd name="connsiteX22" fmla="*/ 11658600 w 11658600"/>
              <a:gd name="connsiteY22" fmla="*/ 807641 h 1615281"/>
              <a:gd name="connsiteX23" fmla="*/ 11238627 w 11658600"/>
              <a:gd name="connsiteY23" fmla="*/ 1227614 h 1615281"/>
              <a:gd name="connsiteX24" fmla="*/ 10850960 w 11658600"/>
              <a:gd name="connsiteY24" fmla="*/ 1615281 h 1615281"/>
              <a:gd name="connsiteX25" fmla="*/ 10388366 w 11658600"/>
              <a:gd name="connsiteY25" fmla="*/ 1615281 h 1615281"/>
              <a:gd name="connsiteX26" fmla="*/ 9600244 w 11658600"/>
              <a:gd name="connsiteY26" fmla="*/ 1615281 h 1615281"/>
              <a:gd name="connsiteX27" fmla="*/ 8920631 w 11658600"/>
              <a:gd name="connsiteY27" fmla="*/ 1615281 h 1615281"/>
              <a:gd name="connsiteX28" fmla="*/ 8132509 w 11658600"/>
              <a:gd name="connsiteY28" fmla="*/ 1615281 h 1615281"/>
              <a:gd name="connsiteX29" fmla="*/ 7886935 w 11658600"/>
              <a:gd name="connsiteY29" fmla="*/ 1615281 h 1615281"/>
              <a:gd name="connsiteX30" fmla="*/ 7098812 w 11658600"/>
              <a:gd name="connsiteY30" fmla="*/ 1615281 h 1615281"/>
              <a:gd name="connsiteX31" fmla="*/ 6853238 w 11658600"/>
              <a:gd name="connsiteY31" fmla="*/ 1615281 h 1615281"/>
              <a:gd name="connsiteX32" fmla="*/ 6065116 w 11658600"/>
              <a:gd name="connsiteY32" fmla="*/ 1615281 h 1615281"/>
              <a:gd name="connsiteX33" fmla="*/ 5385503 w 11658600"/>
              <a:gd name="connsiteY33" fmla="*/ 1615281 h 1615281"/>
              <a:gd name="connsiteX34" fmla="*/ 4705890 w 11658600"/>
              <a:gd name="connsiteY34" fmla="*/ 1615281 h 1615281"/>
              <a:gd name="connsiteX35" fmla="*/ 4243296 w 11658600"/>
              <a:gd name="connsiteY35" fmla="*/ 1615281 h 1615281"/>
              <a:gd name="connsiteX36" fmla="*/ 3780703 w 11658600"/>
              <a:gd name="connsiteY36" fmla="*/ 1615281 h 1615281"/>
              <a:gd name="connsiteX37" fmla="*/ 3426619 w 11658600"/>
              <a:gd name="connsiteY37" fmla="*/ 1615281 h 1615281"/>
              <a:gd name="connsiteX38" fmla="*/ 2964025 w 11658600"/>
              <a:gd name="connsiteY38" fmla="*/ 1615281 h 1615281"/>
              <a:gd name="connsiteX39" fmla="*/ 2609941 w 11658600"/>
              <a:gd name="connsiteY39" fmla="*/ 1615281 h 1615281"/>
              <a:gd name="connsiteX40" fmla="*/ 1930329 w 11658600"/>
              <a:gd name="connsiteY40" fmla="*/ 1615281 h 1615281"/>
              <a:gd name="connsiteX41" fmla="*/ 1142206 w 11658600"/>
              <a:gd name="connsiteY41" fmla="*/ 1615281 h 1615281"/>
              <a:gd name="connsiteX42" fmla="*/ 0 w 11658600"/>
              <a:gd name="connsiteY42" fmla="*/ 1615281 h 1615281"/>
              <a:gd name="connsiteX43" fmla="*/ 419973 w 11658600"/>
              <a:gd name="connsiteY43" fmla="*/ 1195308 h 1615281"/>
              <a:gd name="connsiteX44" fmla="*/ 807641 w 11658600"/>
              <a:gd name="connsiteY44" fmla="*/ 807641 h 1615281"/>
              <a:gd name="connsiteX45" fmla="*/ 419973 w 11658600"/>
              <a:gd name="connsiteY45" fmla="*/ 419973 h 1615281"/>
              <a:gd name="connsiteX46" fmla="*/ 0 w 11658600"/>
              <a:gd name="connsiteY46" fmla="*/ 0 h 1615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1658600" h="1615281" fill="none" extrusionOk="0">
                <a:moveTo>
                  <a:pt x="0" y="0"/>
                </a:moveTo>
                <a:cubicBezTo>
                  <a:pt x="262221" y="-56346"/>
                  <a:pt x="375603" y="36697"/>
                  <a:pt x="571103" y="0"/>
                </a:cubicBezTo>
                <a:cubicBezTo>
                  <a:pt x="766603" y="-36697"/>
                  <a:pt x="713244" y="7838"/>
                  <a:pt x="816678" y="0"/>
                </a:cubicBezTo>
                <a:cubicBezTo>
                  <a:pt x="920112" y="-7838"/>
                  <a:pt x="1100642" y="36457"/>
                  <a:pt x="1279271" y="0"/>
                </a:cubicBezTo>
                <a:cubicBezTo>
                  <a:pt x="1457900" y="-36457"/>
                  <a:pt x="1636757" y="7888"/>
                  <a:pt x="1958884" y="0"/>
                </a:cubicBezTo>
                <a:cubicBezTo>
                  <a:pt x="2281011" y="-7888"/>
                  <a:pt x="2268262" y="56654"/>
                  <a:pt x="2529987" y="0"/>
                </a:cubicBezTo>
                <a:cubicBezTo>
                  <a:pt x="2791712" y="-56654"/>
                  <a:pt x="2679062" y="5008"/>
                  <a:pt x="2775561" y="0"/>
                </a:cubicBezTo>
                <a:cubicBezTo>
                  <a:pt x="2872060" y="-5008"/>
                  <a:pt x="3075153" y="3341"/>
                  <a:pt x="3346665" y="0"/>
                </a:cubicBezTo>
                <a:cubicBezTo>
                  <a:pt x="3618177" y="-3341"/>
                  <a:pt x="3725819" y="40001"/>
                  <a:pt x="3917768" y="0"/>
                </a:cubicBezTo>
                <a:cubicBezTo>
                  <a:pt x="4109717" y="-40001"/>
                  <a:pt x="4120638" y="20154"/>
                  <a:pt x="4271852" y="0"/>
                </a:cubicBezTo>
                <a:cubicBezTo>
                  <a:pt x="4423066" y="-20154"/>
                  <a:pt x="4730139" y="27284"/>
                  <a:pt x="4951464" y="0"/>
                </a:cubicBezTo>
                <a:cubicBezTo>
                  <a:pt x="5172789" y="-27284"/>
                  <a:pt x="5368377" y="52635"/>
                  <a:pt x="5631077" y="0"/>
                </a:cubicBezTo>
                <a:cubicBezTo>
                  <a:pt x="5893777" y="-52635"/>
                  <a:pt x="6190983" y="67517"/>
                  <a:pt x="6419199" y="0"/>
                </a:cubicBezTo>
                <a:cubicBezTo>
                  <a:pt x="6647415" y="-67517"/>
                  <a:pt x="6636267" y="20945"/>
                  <a:pt x="6773283" y="0"/>
                </a:cubicBezTo>
                <a:cubicBezTo>
                  <a:pt x="6910299" y="-20945"/>
                  <a:pt x="7185530" y="6397"/>
                  <a:pt x="7452896" y="0"/>
                </a:cubicBezTo>
                <a:cubicBezTo>
                  <a:pt x="7720262" y="-6397"/>
                  <a:pt x="7789576" y="9251"/>
                  <a:pt x="7915490" y="0"/>
                </a:cubicBezTo>
                <a:cubicBezTo>
                  <a:pt x="8041404" y="-9251"/>
                  <a:pt x="8054223" y="11034"/>
                  <a:pt x="8161064" y="0"/>
                </a:cubicBezTo>
                <a:cubicBezTo>
                  <a:pt x="8267905" y="-11034"/>
                  <a:pt x="8496340" y="30637"/>
                  <a:pt x="8623658" y="0"/>
                </a:cubicBezTo>
                <a:cubicBezTo>
                  <a:pt x="8750976" y="-30637"/>
                  <a:pt x="9040844" y="41772"/>
                  <a:pt x="9411780" y="0"/>
                </a:cubicBezTo>
                <a:cubicBezTo>
                  <a:pt x="9782716" y="-41772"/>
                  <a:pt x="10017740" y="64388"/>
                  <a:pt x="10199902" y="0"/>
                </a:cubicBezTo>
                <a:cubicBezTo>
                  <a:pt x="10382064" y="-64388"/>
                  <a:pt x="10586414" y="50990"/>
                  <a:pt x="10850960" y="0"/>
                </a:cubicBezTo>
                <a:cubicBezTo>
                  <a:pt x="11063207" y="166534"/>
                  <a:pt x="11067498" y="297275"/>
                  <a:pt x="11270933" y="419973"/>
                </a:cubicBezTo>
                <a:cubicBezTo>
                  <a:pt x="11474368" y="542671"/>
                  <a:pt x="11479528" y="675339"/>
                  <a:pt x="11658600" y="807641"/>
                </a:cubicBezTo>
                <a:cubicBezTo>
                  <a:pt x="11526997" y="945461"/>
                  <a:pt x="11349147" y="1049168"/>
                  <a:pt x="11238627" y="1227614"/>
                </a:cubicBezTo>
                <a:cubicBezTo>
                  <a:pt x="11128107" y="1406060"/>
                  <a:pt x="10984247" y="1476305"/>
                  <a:pt x="10850960" y="1615281"/>
                </a:cubicBezTo>
                <a:cubicBezTo>
                  <a:pt x="10751568" y="1668090"/>
                  <a:pt x="10490074" y="1608472"/>
                  <a:pt x="10388366" y="1615281"/>
                </a:cubicBezTo>
                <a:cubicBezTo>
                  <a:pt x="10286658" y="1622090"/>
                  <a:pt x="9818618" y="1594024"/>
                  <a:pt x="9600244" y="1615281"/>
                </a:cubicBezTo>
                <a:cubicBezTo>
                  <a:pt x="9381870" y="1636538"/>
                  <a:pt x="9076054" y="1572976"/>
                  <a:pt x="8920631" y="1615281"/>
                </a:cubicBezTo>
                <a:cubicBezTo>
                  <a:pt x="8765208" y="1657586"/>
                  <a:pt x="8339179" y="1577674"/>
                  <a:pt x="8132509" y="1615281"/>
                </a:cubicBezTo>
                <a:cubicBezTo>
                  <a:pt x="7925839" y="1652888"/>
                  <a:pt x="7961714" y="1615196"/>
                  <a:pt x="7886935" y="1615281"/>
                </a:cubicBezTo>
                <a:cubicBezTo>
                  <a:pt x="7812156" y="1615366"/>
                  <a:pt x="7443350" y="1572097"/>
                  <a:pt x="7098812" y="1615281"/>
                </a:cubicBezTo>
                <a:cubicBezTo>
                  <a:pt x="6754274" y="1658465"/>
                  <a:pt x="6962524" y="1612714"/>
                  <a:pt x="6853238" y="1615281"/>
                </a:cubicBezTo>
                <a:cubicBezTo>
                  <a:pt x="6743952" y="1617848"/>
                  <a:pt x="6406963" y="1558315"/>
                  <a:pt x="6065116" y="1615281"/>
                </a:cubicBezTo>
                <a:cubicBezTo>
                  <a:pt x="5723269" y="1672247"/>
                  <a:pt x="5644339" y="1586030"/>
                  <a:pt x="5385503" y="1615281"/>
                </a:cubicBezTo>
                <a:cubicBezTo>
                  <a:pt x="5126667" y="1644532"/>
                  <a:pt x="4912736" y="1597777"/>
                  <a:pt x="4705890" y="1615281"/>
                </a:cubicBezTo>
                <a:cubicBezTo>
                  <a:pt x="4499044" y="1632785"/>
                  <a:pt x="4349459" y="1614860"/>
                  <a:pt x="4243296" y="1615281"/>
                </a:cubicBezTo>
                <a:cubicBezTo>
                  <a:pt x="4137133" y="1615702"/>
                  <a:pt x="3873979" y="1559873"/>
                  <a:pt x="3780703" y="1615281"/>
                </a:cubicBezTo>
                <a:cubicBezTo>
                  <a:pt x="3687427" y="1670689"/>
                  <a:pt x="3501171" y="1591875"/>
                  <a:pt x="3426619" y="1615281"/>
                </a:cubicBezTo>
                <a:cubicBezTo>
                  <a:pt x="3352067" y="1638687"/>
                  <a:pt x="3091970" y="1595176"/>
                  <a:pt x="2964025" y="1615281"/>
                </a:cubicBezTo>
                <a:cubicBezTo>
                  <a:pt x="2836080" y="1635386"/>
                  <a:pt x="2752887" y="1614637"/>
                  <a:pt x="2609941" y="1615281"/>
                </a:cubicBezTo>
                <a:cubicBezTo>
                  <a:pt x="2466995" y="1615925"/>
                  <a:pt x="2095135" y="1566261"/>
                  <a:pt x="1930329" y="1615281"/>
                </a:cubicBezTo>
                <a:cubicBezTo>
                  <a:pt x="1765523" y="1664301"/>
                  <a:pt x="1481364" y="1578597"/>
                  <a:pt x="1142206" y="1615281"/>
                </a:cubicBezTo>
                <a:cubicBezTo>
                  <a:pt x="803048" y="1651965"/>
                  <a:pt x="314799" y="1480544"/>
                  <a:pt x="0" y="1615281"/>
                </a:cubicBezTo>
                <a:cubicBezTo>
                  <a:pt x="49152" y="1480102"/>
                  <a:pt x="232101" y="1424551"/>
                  <a:pt x="419973" y="1195308"/>
                </a:cubicBezTo>
                <a:cubicBezTo>
                  <a:pt x="607846" y="966065"/>
                  <a:pt x="710530" y="929404"/>
                  <a:pt x="807641" y="807641"/>
                </a:cubicBezTo>
                <a:cubicBezTo>
                  <a:pt x="623558" y="687092"/>
                  <a:pt x="565201" y="481687"/>
                  <a:pt x="419973" y="419973"/>
                </a:cubicBezTo>
                <a:cubicBezTo>
                  <a:pt x="274745" y="358259"/>
                  <a:pt x="100082" y="79289"/>
                  <a:pt x="0" y="0"/>
                </a:cubicBezTo>
                <a:close/>
              </a:path>
              <a:path w="11658600" h="1615281" stroke="0" extrusionOk="0">
                <a:moveTo>
                  <a:pt x="0" y="0"/>
                </a:moveTo>
                <a:cubicBezTo>
                  <a:pt x="130479" y="-13747"/>
                  <a:pt x="191906" y="6776"/>
                  <a:pt x="354084" y="0"/>
                </a:cubicBezTo>
                <a:cubicBezTo>
                  <a:pt x="516262" y="-6776"/>
                  <a:pt x="607746" y="19809"/>
                  <a:pt x="816678" y="0"/>
                </a:cubicBezTo>
                <a:cubicBezTo>
                  <a:pt x="1025610" y="-19809"/>
                  <a:pt x="950831" y="28114"/>
                  <a:pt x="1062252" y="0"/>
                </a:cubicBezTo>
                <a:cubicBezTo>
                  <a:pt x="1173673" y="-28114"/>
                  <a:pt x="1435876" y="57471"/>
                  <a:pt x="1633355" y="0"/>
                </a:cubicBezTo>
                <a:cubicBezTo>
                  <a:pt x="1830834" y="-57471"/>
                  <a:pt x="2157391" y="13972"/>
                  <a:pt x="2312968" y="0"/>
                </a:cubicBezTo>
                <a:cubicBezTo>
                  <a:pt x="2468545" y="-13972"/>
                  <a:pt x="2568210" y="31513"/>
                  <a:pt x="2775561" y="0"/>
                </a:cubicBezTo>
                <a:cubicBezTo>
                  <a:pt x="2982912" y="-31513"/>
                  <a:pt x="3375691" y="63990"/>
                  <a:pt x="3563684" y="0"/>
                </a:cubicBezTo>
                <a:cubicBezTo>
                  <a:pt x="3751677" y="-63990"/>
                  <a:pt x="3909404" y="33310"/>
                  <a:pt x="4134787" y="0"/>
                </a:cubicBezTo>
                <a:cubicBezTo>
                  <a:pt x="4360170" y="-33310"/>
                  <a:pt x="4651318" y="36169"/>
                  <a:pt x="4922909" y="0"/>
                </a:cubicBezTo>
                <a:cubicBezTo>
                  <a:pt x="5194500" y="-36169"/>
                  <a:pt x="5118260" y="376"/>
                  <a:pt x="5168484" y="0"/>
                </a:cubicBezTo>
                <a:cubicBezTo>
                  <a:pt x="5218708" y="-376"/>
                  <a:pt x="5438271" y="2316"/>
                  <a:pt x="5522568" y="0"/>
                </a:cubicBezTo>
                <a:cubicBezTo>
                  <a:pt x="5606865" y="-2316"/>
                  <a:pt x="5715997" y="20320"/>
                  <a:pt x="5876651" y="0"/>
                </a:cubicBezTo>
                <a:cubicBezTo>
                  <a:pt x="6037305" y="-20320"/>
                  <a:pt x="6368606" y="80483"/>
                  <a:pt x="6664774" y="0"/>
                </a:cubicBezTo>
                <a:cubicBezTo>
                  <a:pt x="6960942" y="-80483"/>
                  <a:pt x="7261640" y="24955"/>
                  <a:pt x="7452896" y="0"/>
                </a:cubicBezTo>
                <a:cubicBezTo>
                  <a:pt x="7644152" y="-24955"/>
                  <a:pt x="7736110" y="24542"/>
                  <a:pt x="7915490" y="0"/>
                </a:cubicBezTo>
                <a:cubicBezTo>
                  <a:pt x="8094870" y="-24542"/>
                  <a:pt x="8265516" y="6734"/>
                  <a:pt x="8378083" y="0"/>
                </a:cubicBezTo>
                <a:cubicBezTo>
                  <a:pt x="8490650" y="-6734"/>
                  <a:pt x="8805057" y="14724"/>
                  <a:pt x="9057696" y="0"/>
                </a:cubicBezTo>
                <a:cubicBezTo>
                  <a:pt x="9310335" y="-14724"/>
                  <a:pt x="9192350" y="27614"/>
                  <a:pt x="9303270" y="0"/>
                </a:cubicBezTo>
                <a:cubicBezTo>
                  <a:pt x="9414190" y="-27614"/>
                  <a:pt x="9684484" y="10673"/>
                  <a:pt x="9982883" y="0"/>
                </a:cubicBezTo>
                <a:cubicBezTo>
                  <a:pt x="10281282" y="-10673"/>
                  <a:pt x="10632709" y="84749"/>
                  <a:pt x="10850960" y="0"/>
                </a:cubicBezTo>
                <a:cubicBezTo>
                  <a:pt x="11045873" y="156052"/>
                  <a:pt x="11070986" y="307829"/>
                  <a:pt x="11246704" y="395744"/>
                </a:cubicBezTo>
                <a:cubicBezTo>
                  <a:pt x="11422422" y="483660"/>
                  <a:pt x="11475211" y="626771"/>
                  <a:pt x="11658600" y="807641"/>
                </a:cubicBezTo>
                <a:cubicBezTo>
                  <a:pt x="11459635" y="1026891"/>
                  <a:pt x="11389274" y="1002694"/>
                  <a:pt x="11238627" y="1227614"/>
                </a:cubicBezTo>
                <a:cubicBezTo>
                  <a:pt x="11087980" y="1452534"/>
                  <a:pt x="10980193" y="1482058"/>
                  <a:pt x="10850960" y="1615281"/>
                </a:cubicBezTo>
                <a:cubicBezTo>
                  <a:pt x="10773844" y="1622245"/>
                  <a:pt x="10716764" y="1610250"/>
                  <a:pt x="10605386" y="1615281"/>
                </a:cubicBezTo>
                <a:cubicBezTo>
                  <a:pt x="10494008" y="1620312"/>
                  <a:pt x="10310670" y="1569699"/>
                  <a:pt x="10034282" y="1615281"/>
                </a:cubicBezTo>
                <a:cubicBezTo>
                  <a:pt x="9757894" y="1660863"/>
                  <a:pt x="9584576" y="1554460"/>
                  <a:pt x="9246160" y="1615281"/>
                </a:cubicBezTo>
                <a:cubicBezTo>
                  <a:pt x="8907744" y="1676102"/>
                  <a:pt x="8692430" y="1604625"/>
                  <a:pt x="8458038" y="1615281"/>
                </a:cubicBezTo>
                <a:cubicBezTo>
                  <a:pt x="8223646" y="1625937"/>
                  <a:pt x="8281889" y="1588866"/>
                  <a:pt x="8212463" y="1615281"/>
                </a:cubicBezTo>
                <a:cubicBezTo>
                  <a:pt x="8143038" y="1641696"/>
                  <a:pt x="7674916" y="1591862"/>
                  <a:pt x="7532851" y="1615281"/>
                </a:cubicBezTo>
                <a:cubicBezTo>
                  <a:pt x="7390786" y="1638700"/>
                  <a:pt x="7113703" y="1608922"/>
                  <a:pt x="6961747" y="1615281"/>
                </a:cubicBezTo>
                <a:cubicBezTo>
                  <a:pt x="6809791" y="1621640"/>
                  <a:pt x="6697522" y="1603012"/>
                  <a:pt x="6607664" y="1615281"/>
                </a:cubicBezTo>
                <a:cubicBezTo>
                  <a:pt x="6517806" y="1627550"/>
                  <a:pt x="6413884" y="1614728"/>
                  <a:pt x="6362089" y="1615281"/>
                </a:cubicBezTo>
                <a:cubicBezTo>
                  <a:pt x="6310295" y="1615834"/>
                  <a:pt x="5760188" y="1556386"/>
                  <a:pt x="5573967" y="1615281"/>
                </a:cubicBezTo>
                <a:cubicBezTo>
                  <a:pt x="5387746" y="1674176"/>
                  <a:pt x="5055926" y="1589756"/>
                  <a:pt x="4785844" y="1615281"/>
                </a:cubicBezTo>
                <a:cubicBezTo>
                  <a:pt x="4515762" y="1640806"/>
                  <a:pt x="4326516" y="1586049"/>
                  <a:pt x="3997722" y="1615281"/>
                </a:cubicBezTo>
                <a:cubicBezTo>
                  <a:pt x="3668928" y="1644513"/>
                  <a:pt x="3501676" y="1589499"/>
                  <a:pt x="3318109" y="1615281"/>
                </a:cubicBezTo>
                <a:cubicBezTo>
                  <a:pt x="3134542" y="1641063"/>
                  <a:pt x="2954840" y="1595011"/>
                  <a:pt x="2638497" y="1615281"/>
                </a:cubicBezTo>
                <a:cubicBezTo>
                  <a:pt x="2322154" y="1635551"/>
                  <a:pt x="2335708" y="1565840"/>
                  <a:pt x="2175903" y="1615281"/>
                </a:cubicBezTo>
                <a:cubicBezTo>
                  <a:pt x="2016098" y="1664722"/>
                  <a:pt x="1976551" y="1574422"/>
                  <a:pt x="1821819" y="1615281"/>
                </a:cubicBezTo>
                <a:cubicBezTo>
                  <a:pt x="1667087" y="1656140"/>
                  <a:pt x="1652270" y="1611375"/>
                  <a:pt x="1576245" y="1615281"/>
                </a:cubicBezTo>
                <a:cubicBezTo>
                  <a:pt x="1500220" y="1619187"/>
                  <a:pt x="1368977" y="1589578"/>
                  <a:pt x="1222161" y="1615281"/>
                </a:cubicBezTo>
                <a:cubicBezTo>
                  <a:pt x="1075345" y="1640984"/>
                  <a:pt x="1055239" y="1603429"/>
                  <a:pt x="976586" y="1615281"/>
                </a:cubicBezTo>
                <a:cubicBezTo>
                  <a:pt x="897934" y="1627133"/>
                  <a:pt x="275525" y="1594444"/>
                  <a:pt x="0" y="1615281"/>
                </a:cubicBezTo>
                <a:cubicBezTo>
                  <a:pt x="136002" y="1464360"/>
                  <a:pt x="266513" y="1435594"/>
                  <a:pt x="379591" y="1235690"/>
                </a:cubicBezTo>
                <a:cubicBezTo>
                  <a:pt x="492670" y="1035786"/>
                  <a:pt x="733421" y="945837"/>
                  <a:pt x="807641" y="807641"/>
                </a:cubicBezTo>
                <a:cubicBezTo>
                  <a:pt x="709497" y="729872"/>
                  <a:pt x="562806" y="503249"/>
                  <a:pt x="395744" y="395744"/>
                </a:cubicBezTo>
                <a:cubicBezTo>
                  <a:pt x="228682" y="288239"/>
                  <a:pt x="110457" y="104212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extLst>
              <a:ext uri="{C807C97D-BFC1-408E-A445-0C87EB9F89A2}">
                <ask:lineSketchStyleProps xmlns:ask="http://schemas.microsoft.com/office/drawing/2018/sketchyshapes" sd="2171692991">
                  <a:prstGeom prst="chevro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8380A91-CB59-5D4F-E0EC-621AF6736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b="0" i="0" dirty="0">
                <a:solidFill>
                  <a:srgbClr val="202124"/>
                </a:solidFill>
                <a:effectLst/>
                <a:latin typeface="docs-Roboto"/>
              </a:rPr>
              <a:t>Ich fand die Tiefe der Erarbeitung als erste Schritte hilfreich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740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ynamisches Inhaltsverzeichnis in Word erstellen - Tutorial">
            <a:extLst>
              <a:ext uri="{FF2B5EF4-FFF2-40B4-BE49-F238E27FC236}">
                <a16:creationId xmlns:a16="http://schemas.microsoft.com/office/drawing/2014/main" id="{71C0DC15-CCF0-73CB-1D58-CC54D53CE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8000"/>
                    </a14:imgEffect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0" y="-753269"/>
            <a:ext cx="12287250" cy="8146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D36179-ED68-0754-27F8-EBCDB45CF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950" y="1809750"/>
            <a:ext cx="4171950" cy="4351338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Wer sind wir </a:t>
            </a:r>
          </a:p>
          <a:p>
            <a:r>
              <a:rPr lang="de-DE" dirty="0">
                <a:solidFill>
                  <a:schemeClr val="bg1"/>
                </a:solidFill>
              </a:rPr>
              <a:t>Was ist Unity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GameObjects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Scenes</a:t>
            </a:r>
          </a:p>
          <a:p>
            <a:r>
              <a:rPr lang="de-DE" dirty="0">
                <a:solidFill>
                  <a:schemeClr val="bg1"/>
                </a:solidFill>
              </a:rPr>
              <a:t>Unitys UI</a:t>
            </a:r>
          </a:p>
          <a:p>
            <a:r>
              <a:rPr lang="de-DE" dirty="0">
                <a:solidFill>
                  <a:schemeClr val="bg1"/>
                </a:solidFill>
              </a:rPr>
              <a:t>Components</a:t>
            </a:r>
          </a:p>
          <a:p>
            <a:r>
              <a:rPr lang="de-DE" dirty="0">
                <a:solidFill>
                  <a:schemeClr val="bg1"/>
                </a:solidFill>
              </a:rPr>
              <a:t>Projekt Flappy Bird</a:t>
            </a:r>
          </a:p>
          <a:p>
            <a:r>
              <a:rPr lang="de-DE" dirty="0">
                <a:solidFill>
                  <a:schemeClr val="bg1"/>
                </a:solidFill>
              </a:rPr>
              <a:t>Feedback</a:t>
            </a: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430483EF-FEEA-7BFB-77D0-1AD3A48434EE}"/>
              </a:ext>
            </a:extLst>
          </p:cNvPr>
          <p:cNvSpPr/>
          <p:nvPr/>
        </p:nvSpPr>
        <p:spPr>
          <a:xfrm flipV="1">
            <a:off x="-95250" y="-753269"/>
            <a:ext cx="7594600" cy="3262709"/>
          </a:xfrm>
          <a:prstGeom prst="rtTriangle">
            <a:avLst/>
          </a:prstGeom>
          <a:solidFill>
            <a:schemeClr val="accent1">
              <a:lumMod val="75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CA85C6-447F-1D2E-BB82-A264D3D33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6550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Inhalt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026E79-753C-F202-CA8F-82788DFDB102}"/>
              </a:ext>
            </a:extLst>
          </p:cNvPr>
          <p:cNvSpPr/>
          <p:nvPr/>
        </p:nvSpPr>
        <p:spPr>
          <a:xfrm>
            <a:off x="5943600" y="1662113"/>
            <a:ext cx="152400" cy="4498975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74418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25C9C-3065-B08C-6DA7-49B49DEF8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rand new Pikmin game coming to Nintendo 3DS">
            <a:extLst>
              <a:ext uri="{FF2B5EF4-FFF2-40B4-BE49-F238E27FC236}">
                <a16:creationId xmlns:a16="http://schemas.microsoft.com/office/drawing/2014/main" id="{C7533FA1-E2EA-9518-4855-ECAB54B02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51565" flipH="1">
            <a:off x="-2301159" y="-282037"/>
            <a:ext cx="10796229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Chevron 3">
            <a:extLst>
              <a:ext uri="{FF2B5EF4-FFF2-40B4-BE49-F238E27FC236}">
                <a16:creationId xmlns:a16="http://schemas.microsoft.com/office/drawing/2014/main" id="{7D0D48A6-0CA7-B34B-3BC1-F09A96178BE2}"/>
              </a:ext>
            </a:extLst>
          </p:cNvPr>
          <p:cNvSpPr/>
          <p:nvPr/>
        </p:nvSpPr>
        <p:spPr>
          <a:xfrm>
            <a:off x="101600" y="2476499"/>
            <a:ext cx="11658600" cy="1615281"/>
          </a:xfrm>
          <a:custGeom>
            <a:avLst/>
            <a:gdLst>
              <a:gd name="connsiteX0" fmla="*/ 0 w 11658600"/>
              <a:gd name="connsiteY0" fmla="*/ 0 h 1615281"/>
              <a:gd name="connsiteX1" fmla="*/ 571103 w 11658600"/>
              <a:gd name="connsiteY1" fmla="*/ 0 h 1615281"/>
              <a:gd name="connsiteX2" fmla="*/ 816678 w 11658600"/>
              <a:gd name="connsiteY2" fmla="*/ 0 h 1615281"/>
              <a:gd name="connsiteX3" fmla="*/ 1279271 w 11658600"/>
              <a:gd name="connsiteY3" fmla="*/ 0 h 1615281"/>
              <a:gd name="connsiteX4" fmla="*/ 1958884 w 11658600"/>
              <a:gd name="connsiteY4" fmla="*/ 0 h 1615281"/>
              <a:gd name="connsiteX5" fmla="*/ 2529987 w 11658600"/>
              <a:gd name="connsiteY5" fmla="*/ 0 h 1615281"/>
              <a:gd name="connsiteX6" fmla="*/ 2775561 w 11658600"/>
              <a:gd name="connsiteY6" fmla="*/ 0 h 1615281"/>
              <a:gd name="connsiteX7" fmla="*/ 3346665 w 11658600"/>
              <a:gd name="connsiteY7" fmla="*/ 0 h 1615281"/>
              <a:gd name="connsiteX8" fmla="*/ 3917768 w 11658600"/>
              <a:gd name="connsiteY8" fmla="*/ 0 h 1615281"/>
              <a:gd name="connsiteX9" fmla="*/ 4271852 w 11658600"/>
              <a:gd name="connsiteY9" fmla="*/ 0 h 1615281"/>
              <a:gd name="connsiteX10" fmla="*/ 4951464 w 11658600"/>
              <a:gd name="connsiteY10" fmla="*/ 0 h 1615281"/>
              <a:gd name="connsiteX11" fmla="*/ 5631077 w 11658600"/>
              <a:gd name="connsiteY11" fmla="*/ 0 h 1615281"/>
              <a:gd name="connsiteX12" fmla="*/ 6419199 w 11658600"/>
              <a:gd name="connsiteY12" fmla="*/ 0 h 1615281"/>
              <a:gd name="connsiteX13" fmla="*/ 6773283 w 11658600"/>
              <a:gd name="connsiteY13" fmla="*/ 0 h 1615281"/>
              <a:gd name="connsiteX14" fmla="*/ 7452896 w 11658600"/>
              <a:gd name="connsiteY14" fmla="*/ 0 h 1615281"/>
              <a:gd name="connsiteX15" fmla="*/ 7915490 w 11658600"/>
              <a:gd name="connsiteY15" fmla="*/ 0 h 1615281"/>
              <a:gd name="connsiteX16" fmla="*/ 8161064 w 11658600"/>
              <a:gd name="connsiteY16" fmla="*/ 0 h 1615281"/>
              <a:gd name="connsiteX17" fmla="*/ 8623658 w 11658600"/>
              <a:gd name="connsiteY17" fmla="*/ 0 h 1615281"/>
              <a:gd name="connsiteX18" fmla="*/ 9411780 w 11658600"/>
              <a:gd name="connsiteY18" fmla="*/ 0 h 1615281"/>
              <a:gd name="connsiteX19" fmla="*/ 10199902 w 11658600"/>
              <a:gd name="connsiteY19" fmla="*/ 0 h 1615281"/>
              <a:gd name="connsiteX20" fmla="*/ 10850960 w 11658600"/>
              <a:gd name="connsiteY20" fmla="*/ 0 h 1615281"/>
              <a:gd name="connsiteX21" fmla="*/ 11270933 w 11658600"/>
              <a:gd name="connsiteY21" fmla="*/ 419973 h 1615281"/>
              <a:gd name="connsiteX22" fmla="*/ 11658600 w 11658600"/>
              <a:gd name="connsiteY22" fmla="*/ 807641 h 1615281"/>
              <a:gd name="connsiteX23" fmla="*/ 11238627 w 11658600"/>
              <a:gd name="connsiteY23" fmla="*/ 1227614 h 1615281"/>
              <a:gd name="connsiteX24" fmla="*/ 10850960 w 11658600"/>
              <a:gd name="connsiteY24" fmla="*/ 1615281 h 1615281"/>
              <a:gd name="connsiteX25" fmla="*/ 10388366 w 11658600"/>
              <a:gd name="connsiteY25" fmla="*/ 1615281 h 1615281"/>
              <a:gd name="connsiteX26" fmla="*/ 9600244 w 11658600"/>
              <a:gd name="connsiteY26" fmla="*/ 1615281 h 1615281"/>
              <a:gd name="connsiteX27" fmla="*/ 8920631 w 11658600"/>
              <a:gd name="connsiteY27" fmla="*/ 1615281 h 1615281"/>
              <a:gd name="connsiteX28" fmla="*/ 8132509 w 11658600"/>
              <a:gd name="connsiteY28" fmla="*/ 1615281 h 1615281"/>
              <a:gd name="connsiteX29" fmla="*/ 7886935 w 11658600"/>
              <a:gd name="connsiteY29" fmla="*/ 1615281 h 1615281"/>
              <a:gd name="connsiteX30" fmla="*/ 7098812 w 11658600"/>
              <a:gd name="connsiteY30" fmla="*/ 1615281 h 1615281"/>
              <a:gd name="connsiteX31" fmla="*/ 6853238 w 11658600"/>
              <a:gd name="connsiteY31" fmla="*/ 1615281 h 1615281"/>
              <a:gd name="connsiteX32" fmla="*/ 6065116 w 11658600"/>
              <a:gd name="connsiteY32" fmla="*/ 1615281 h 1615281"/>
              <a:gd name="connsiteX33" fmla="*/ 5385503 w 11658600"/>
              <a:gd name="connsiteY33" fmla="*/ 1615281 h 1615281"/>
              <a:gd name="connsiteX34" fmla="*/ 4705890 w 11658600"/>
              <a:gd name="connsiteY34" fmla="*/ 1615281 h 1615281"/>
              <a:gd name="connsiteX35" fmla="*/ 4243296 w 11658600"/>
              <a:gd name="connsiteY35" fmla="*/ 1615281 h 1615281"/>
              <a:gd name="connsiteX36" fmla="*/ 3780703 w 11658600"/>
              <a:gd name="connsiteY36" fmla="*/ 1615281 h 1615281"/>
              <a:gd name="connsiteX37" fmla="*/ 3426619 w 11658600"/>
              <a:gd name="connsiteY37" fmla="*/ 1615281 h 1615281"/>
              <a:gd name="connsiteX38" fmla="*/ 2964025 w 11658600"/>
              <a:gd name="connsiteY38" fmla="*/ 1615281 h 1615281"/>
              <a:gd name="connsiteX39" fmla="*/ 2609941 w 11658600"/>
              <a:gd name="connsiteY39" fmla="*/ 1615281 h 1615281"/>
              <a:gd name="connsiteX40" fmla="*/ 1930329 w 11658600"/>
              <a:gd name="connsiteY40" fmla="*/ 1615281 h 1615281"/>
              <a:gd name="connsiteX41" fmla="*/ 1142206 w 11658600"/>
              <a:gd name="connsiteY41" fmla="*/ 1615281 h 1615281"/>
              <a:gd name="connsiteX42" fmla="*/ 0 w 11658600"/>
              <a:gd name="connsiteY42" fmla="*/ 1615281 h 1615281"/>
              <a:gd name="connsiteX43" fmla="*/ 419973 w 11658600"/>
              <a:gd name="connsiteY43" fmla="*/ 1195308 h 1615281"/>
              <a:gd name="connsiteX44" fmla="*/ 807641 w 11658600"/>
              <a:gd name="connsiteY44" fmla="*/ 807641 h 1615281"/>
              <a:gd name="connsiteX45" fmla="*/ 419973 w 11658600"/>
              <a:gd name="connsiteY45" fmla="*/ 419973 h 1615281"/>
              <a:gd name="connsiteX46" fmla="*/ 0 w 11658600"/>
              <a:gd name="connsiteY46" fmla="*/ 0 h 1615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1658600" h="1615281" fill="none" extrusionOk="0">
                <a:moveTo>
                  <a:pt x="0" y="0"/>
                </a:moveTo>
                <a:cubicBezTo>
                  <a:pt x="262221" y="-56346"/>
                  <a:pt x="375603" y="36697"/>
                  <a:pt x="571103" y="0"/>
                </a:cubicBezTo>
                <a:cubicBezTo>
                  <a:pt x="766603" y="-36697"/>
                  <a:pt x="713244" y="7838"/>
                  <a:pt x="816678" y="0"/>
                </a:cubicBezTo>
                <a:cubicBezTo>
                  <a:pt x="920112" y="-7838"/>
                  <a:pt x="1100642" y="36457"/>
                  <a:pt x="1279271" y="0"/>
                </a:cubicBezTo>
                <a:cubicBezTo>
                  <a:pt x="1457900" y="-36457"/>
                  <a:pt x="1636757" y="7888"/>
                  <a:pt x="1958884" y="0"/>
                </a:cubicBezTo>
                <a:cubicBezTo>
                  <a:pt x="2281011" y="-7888"/>
                  <a:pt x="2268262" y="56654"/>
                  <a:pt x="2529987" y="0"/>
                </a:cubicBezTo>
                <a:cubicBezTo>
                  <a:pt x="2791712" y="-56654"/>
                  <a:pt x="2679062" y="5008"/>
                  <a:pt x="2775561" y="0"/>
                </a:cubicBezTo>
                <a:cubicBezTo>
                  <a:pt x="2872060" y="-5008"/>
                  <a:pt x="3075153" y="3341"/>
                  <a:pt x="3346665" y="0"/>
                </a:cubicBezTo>
                <a:cubicBezTo>
                  <a:pt x="3618177" y="-3341"/>
                  <a:pt x="3725819" y="40001"/>
                  <a:pt x="3917768" y="0"/>
                </a:cubicBezTo>
                <a:cubicBezTo>
                  <a:pt x="4109717" y="-40001"/>
                  <a:pt x="4120638" y="20154"/>
                  <a:pt x="4271852" y="0"/>
                </a:cubicBezTo>
                <a:cubicBezTo>
                  <a:pt x="4423066" y="-20154"/>
                  <a:pt x="4730139" y="27284"/>
                  <a:pt x="4951464" y="0"/>
                </a:cubicBezTo>
                <a:cubicBezTo>
                  <a:pt x="5172789" y="-27284"/>
                  <a:pt x="5368377" y="52635"/>
                  <a:pt x="5631077" y="0"/>
                </a:cubicBezTo>
                <a:cubicBezTo>
                  <a:pt x="5893777" y="-52635"/>
                  <a:pt x="6190983" y="67517"/>
                  <a:pt x="6419199" y="0"/>
                </a:cubicBezTo>
                <a:cubicBezTo>
                  <a:pt x="6647415" y="-67517"/>
                  <a:pt x="6636267" y="20945"/>
                  <a:pt x="6773283" y="0"/>
                </a:cubicBezTo>
                <a:cubicBezTo>
                  <a:pt x="6910299" y="-20945"/>
                  <a:pt x="7185530" y="6397"/>
                  <a:pt x="7452896" y="0"/>
                </a:cubicBezTo>
                <a:cubicBezTo>
                  <a:pt x="7720262" y="-6397"/>
                  <a:pt x="7789576" y="9251"/>
                  <a:pt x="7915490" y="0"/>
                </a:cubicBezTo>
                <a:cubicBezTo>
                  <a:pt x="8041404" y="-9251"/>
                  <a:pt x="8054223" y="11034"/>
                  <a:pt x="8161064" y="0"/>
                </a:cubicBezTo>
                <a:cubicBezTo>
                  <a:pt x="8267905" y="-11034"/>
                  <a:pt x="8496340" y="30637"/>
                  <a:pt x="8623658" y="0"/>
                </a:cubicBezTo>
                <a:cubicBezTo>
                  <a:pt x="8750976" y="-30637"/>
                  <a:pt x="9040844" y="41772"/>
                  <a:pt x="9411780" y="0"/>
                </a:cubicBezTo>
                <a:cubicBezTo>
                  <a:pt x="9782716" y="-41772"/>
                  <a:pt x="10017740" y="64388"/>
                  <a:pt x="10199902" y="0"/>
                </a:cubicBezTo>
                <a:cubicBezTo>
                  <a:pt x="10382064" y="-64388"/>
                  <a:pt x="10586414" y="50990"/>
                  <a:pt x="10850960" y="0"/>
                </a:cubicBezTo>
                <a:cubicBezTo>
                  <a:pt x="11063207" y="166534"/>
                  <a:pt x="11067498" y="297275"/>
                  <a:pt x="11270933" y="419973"/>
                </a:cubicBezTo>
                <a:cubicBezTo>
                  <a:pt x="11474368" y="542671"/>
                  <a:pt x="11479528" y="675339"/>
                  <a:pt x="11658600" y="807641"/>
                </a:cubicBezTo>
                <a:cubicBezTo>
                  <a:pt x="11526997" y="945461"/>
                  <a:pt x="11349147" y="1049168"/>
                  <a:pt x="11238627" y="1227614"/>
                </a:cubicBezTo>
                <a:cubicBezTo>
                  <a:pt x="11128107" y="1406060"/>
                  <a:pt x="10984247" y="1476305"/>
                  <a:pt x="10850960" y="1615281"/>
                </a:cubicBezTo>
                <a:cubicBezTo>
                  <a:pt x="10751568" y="1668090"/>
                  <a:pt x="10490074" y="1608472"/>
                  <a:pt x="10388366" y="1615281"/>
                </a:cubicBezTo>
                <a:cubicBezTo>
                  <a:pt x="10286658" y="1622090"/>
                  <a:pt x="9818618" y="1594024"/>
                  <a:pt x="9600244" y="1615281"/>
                </a:cubicBezTo>
                <a:cubicBezTo>
                  <a:pt x="9381870" y="1636538"/>
                  <a:pt x="9076054" y="1572976"/>
                  <a:pt x="8920631" y="1615281"/>
                </a:cubicBezTo>
                <a:cubicBezTo>
                  <a:pt x="8765208" y="1657586"/>
                  <a:pt x="8339179" y="1577674"/>
                  <a:pt x="8132509" y="1615281"/>
                </a:cubicBezTo>
                <a:cubicBezTo>
                  <a:pt x="7925839" y="1652888"/>
                  <a:pt x="7961714" y="1615196"/>
                  <a:pt x="7886935" y="1615281"/>
                </a:cubicBezTo>
                <a:cubicBezTo>
                  <a:pt x="7812156" y="1615366"/>
                  <a:pt x="7443350" y="1572097"/>
                  <a:pt x="7098812" y="1615281"/>
                </a:cubicBezTo>
                <a:cubicBezTo>
                  <a:pt x="6754274" y="1658465"/>
                  <a:pt x="6962524" y="1612714"/>
                  <a:pt x="6853238" y="1615281"/>
                </a:cubicBezTo>
                <a:cubicBezTo>
                  <a:pt x="6743952" y="1617848"/>
                  <a:pt x="6406963" y="1558315"/>
                  <a:pt x="6065116" y="1615281"/>
                </a:cubicBezTo>
                <a:cubicBezTo>
                  <a:pt x="5723269" y="1672247"/>
                  <a:pt x="5644339" y="1586030"/>
                  <a:pt x="5385503" y="1615281"/>
                </a:cubicBezTo>
                <a:cubicBezTo>
                  <a:pt x="5126667" y="1644532"/>
                  <a:pt x="4912736" y="1597777"/>
                  <a:pt x="4705890" y="1615281"/>
                </a:cubicBezTo>
                <a:cubicBezTo>
                  <a:pt x="4499044" y="1632785"/>
                  <a:pt x="4349459" y="1614860"/>
                  <a:pt x="4243296" y="1615281"/>
                </a:cubicBezTo>
                <a:cubicBezTo>
                  <a:pt x="4137133" y="1615702"/>
                  <a:pt x="3873979" y="1559873"/>
                  <a:pt x="3780703" y="1615281"/>
                </a:cubicBezTo>
                <a:cubicBezTo>
                  <a:pt x="3687427" y="1670689"/>
                  <a:pt x="3501171" y="1591875"/>
                  <a:pt x="3426619" y="1615281"/>
                </a:cubicBezTo>
                <a:cubicBezTo>
                  <a:pt x="3352067" y="1638687"/>
                  <a:pt x="3091970" y="1595176"/>
                  <a:pt x="2964025" y="1615281"/>
                </a:cubicBezTo>
                <a:cubicBezTo>
                  <a:pt x="2836080" y="1635386"/>
                  <a:pt x="2752887" y="1614637"/>
                  <a:pt x="2609941" y="1615281"/>
                </a:cubicBezTo>
                <a:cubicBezTo>
                  <a:pt x="2466995" y="1615925"/>
                  <a:pt x="2095135" y="1566261"/>
                  <a:pt x="1930329" y="1615281"/>
                </a:cubicBezTo>
                <a:cubicBezTo>
                  <a:pt x="1765523" y="1664301"/>
                  <a:pt x="1481364" y="1578597"/>
                  <a:pt x="1142206" y="1615281"/>
                </a:cubicBezTo>
                <a:cubicBezTo>
                  <a:pt x="803048" y="1651965"/>
                  <a:pt x="314799" y="1480544"/>
                  <a:pt x="0" y="1615281"/>
                </a:cubicBezTo>
                <a:cubicBezTo>
                  <a:pt x="49152" y="1480102"/>
                  <a:pt x="232101" y="1424551"/>
                  <a:pt x="419973" y="1195308"/>
                </a:cubicBezTo>
                <a:cubicBezTo>
                  <a:pt x="607846" y="966065"/>
                  <a:pt x="710530" y="929404"/>
                  <a:pt x="807641" y="807641"/>
                </a:cubicBezTo>
                <a:cubicBezTo>
                  <a:pt x="623558" y="687092"/>
                  <a:pt x="565201" y="481687"/>
                  <a:pt x="419973" y="419973"/>
                </a:cubicBezTo>
                <a:cubicBezTo>
                  <a:pt x="274745" y="358259"/>
                  <a:pt x="100082" y="79289"/>
                  <a:pt x="0" y="0"/>
                </a:cubicBezTo>
                <a:close/>
              </a:path>
              <a:path w="11658600" h="1615281" stroke="0" extrusionOk="0">
                <a:moveTo>
                  <a:pt x="0" y="0"/>
                </a:moveTo>
                <a:cubicBezTo>
                  <a:pt x="130479" y="-13747"/>
                  <a:pt x="191906" y="6776"/>
                  <a:pt x="354084" y="0"/>
                </a:cubicBezTo>
                <a:cubicBezTo>
                  <a:pt x="516262" y="-6776"/>
                  <a:pt x="607746" y="19809"/>
                  <a:pt x="816678" y="0"/>
                </a:cubicBezTo>
                <a:cubicBezTo>
                  <a:pt x="1025610" y="-19809"/>
                  <a:pt x="950831" y="28114"/>
                  <a:pt x="1062252" y="0"/>
                </a:cubicBezTo>
                <a:cubicBezTo>
                  <a:pt x="1173673" y="-28114"/>
                  <a:pt x="1435876" y="57471"/>
                  <a:pt x="1633355" y="0"/>
                </a:cubicBezTo>
                <a:cubicBezTo>
                  <a:pt x="1830834" y="-57471"/>
                  <a:pt x="2157391" y="13972"/>
                  <a:pt x="2312968" y="0"/>
                </a:cubicBezTo>
                <a:cubicBezTo>
                  <a:pt x="2468545" y="-13972"/>
                  <a:pt x="2568210" y="31513"/>
                  <a:pt x="2775561" y="0"/>
                </a:cubicBezTo>
                <a:cubicBezTo>
                  <a:pt x="2982912" y="-31513"/>
                  <a:pt x="3375691" y="63990"/>
                  <a:pt x="3563684" y="0"/>
                </a:cubicBezTo>
                <a:cubicBezTo>
                  <a:pt x="3751677" y="-63990"/>
                  <a:pt x="3909404" y="33310"/>
                  <a:pt x="4134787" y="0"/>
                </a:cubicBezTo>
                <a:cubicBezTo>
                  <a:pt x="4360170" y="-33310"/>
                  <a:pt x="4651318" y="36169"/>
                  <a:pt x="4922909" y="0"/>
                </a:cubicBezTo>
                <a:cubicBezTo>
                  <a:pt x="5194500" y="-36169"/>
                  <a:pt x="5118260" y="376"/>
                  <a:pt x="5168484" y="0"/>
                </a:cubicBezTo>
                <a:cubicBezTo>
                  <a:pt x="5218708" y="-376"/>
                  <a:pt x="5438271" y="2316"/>
                  <a:pt x="5522568" y="0"/>
                </a:cubicBezTo>
                <a:cubicBezTo>
                  <a:pt x="5606865" y="-2316"/>
                  <a:pt x="5715997" y="20320"/>
                  <a:pt x="5876651" y="0"/>
                </a:cubicBezTo>
                <a:cubicBezTo>
                  <a:pt x="6037305" y="-20320"/>
                  <a:pt x="6368606" y="80483"/>
                  <a:pt x="6664774" y="0"/>
                </a:cubicBezTo>
                <a:cubicBezTo>
                  <a:pt x="6960942" y="-80483"/>
                  <a:pt x="7261640" y="24955"/>
                  <a:pt x="7452896" y="0"/>
                </a:cubicBezTo>
                <a:cubicBezTo>
                  <a:pt x="7644152" y="-24955"/>
                  <a:pt x="7736110" y="24542"/>
                  <a:pt x="7915490" y="0"/>
                </a:cubicBezTo>
                <a:cubicBezTo>
                  <a:pt x="8094870" y="-24542"/>
                  <a:pt x="8265516" y="6734"/>
                  <a:pt x="8378083" y="0"/>
                </a:cubicBezTo>
                <a:cubicBezTo>
                  <a:pt x="8490650" y="-6734"/>
                  <a:pt x="8805057" y="14724"/>
                  <a:pt x="9057696" y="0"/>
                </a:cubicBezTo>
                <a:cubicBezTo>
                  <a:pt x="9310335" y="-14724"/>
                  <a:pt x="9192350" y="27614"/>
                  <a:pt x="9303270" y="0"/>
                </a:cubicBezTo>
                <a:cubicBezTo>
                  <a:pt x="9414190" y="-27614"/>
                  <a:pt x="9684484" y="10673"/>
                  <a:pt x="9982883" y="0"/>
                </a:cubicBezTo>
                <a:cubicBezTo>
                  <a:pt x="10281282" y="-10673"/>
                  <a:pt x="10632709" y="84749"/>
                  <a:pt x="10850960" y="0"/>
                </a:cubicBezTo>
                <a:cubicBezTo>
                  <a:pt x="11045873" y="156052"/>
                  <a:pt x="11070986" y="307829"/>
                  <a:pt x="11246704" y="395744"/>
                </a:cubicBezTo>
                <a:cubicBezTo>
                  <a:pt x="11422422" y="483660"/>
                  <a:pt x="11475211" y="626771"/>
                  <a:pt x="11658600" y="807641"/>
                </a:cubicBezTo>
                <a:cubicBezTo>
                  <a:pt x="11459635" y="1026891"/>
                  <a:pt x="11389274" y="1002694"/>
                  <a:pt x="11238627" y="1227614"/>
                </a:cubicBezTo>
                <a:cubicBezTo>
                  <a:pt x="11087980" y="1452534"/>
                  <a:pt x="10980193" y="1482058"/>
                  <a:pt x="10850960" y="1615281"/>
                </a:cubicBezTo>
                <a:cubicBezTo>
                  <a:pt x="10773844" y="1622245"/>
                  <a:pt x="10716764" y="1610250"/>
                  <a:pt x="10605386" y="1615281"/>
                </a:cubicBezTo>
                <a:cubicBezTo>
                  <a:pt x="10494008" y="1620312"/>
                  <a:pt x="10310670" y="1569699"/>
                  <a:pt x="10034282" y="1615281"/>
                </a:cubicBezTo>
                <a:cubicBezTo>
                  <a:pt x="9757894" y="1660863"/>
                  <a:pt x="9584576" y="1554460"/>
                  <a:pt x="9246160" y="1615281"/>
                </a:cubicBezTo>
                <a:cubicBezTo>
                  <a:pt x="8907744" y="1676102"/>
                  <a:pt x="8692430" y="1604625"/>
                  <a:pt x="8458038" y="1615281"/>
                </a:cubicBezTo>
                <a:cubicBezTo>
                  <a:pt x="8223646" y="1625937"/>
                  <a:pt x="8281889" y="1588866"/>
                  <a:pt x="8212463" y="1615281"/>
                </a:cubicBezTo>
                <a:cubicBezTo>
                  <a:pt x="8143038" y="1641696"/>
                  <a:pt x="7674916" y="1591862"/>
                  <a:pt x="7532851" y="1615281"/>
                </a:cubicBezTo>
                <a:cubicBezTo>
                  <a:pt x="7390786" y="1638700"/>
                  <a:pt x="7113703" y="1608922"/>
                  <a:pt x="6961747" y="1615281"/>
                </a:cubicBezTo>
                <a:cubicBezTo>
                  <a:pt x="6809791" y="1621640"/>
                  <a:pt x="6697522" y="1603012"/>
                  <a:pt x="6607664" y="1615281"/>
                </a:cubicBezTo>
                <a:cubicBezTo>
                  <a:pt x="6517806" y="1627550"/>
                  <a:pt x="6413884" y="1614728"/>
                  <a:pt x="6362089" y="1615281"/>
                </a:cubicBezTo>
                <a:cubicBezTo>
                  <a:pt x="6310295" y="1615834"/>
                  <a:pt x="5760188" y="1556386"/>
                  <a:pt x="5573967" y="1615281"/>
                </a:cubicBezTo>
                <a:cubicBezTo>
                  <a:pt x="5387746" y="1674176"/>
                  <a:pt x="5055926" y="1589756"/>
                  <a:pt x="4785844" y="1615281"/>
                </a:cubicBezTo>
                <a:cubicBezTo>
                  <a:pt x="4515762" y="1640806"/>
                  <a:pt x="4326516" y="1586049"/>
                  <a:pt x="3997722" y="1615281"/>
                </a:cubicBezTo>
                <a:cubicBezTo>
                  <a:pt x="3668928" y="1644513"/>
                  <a:pt x="3501676" y="1589499"/>
                  <a:pt x="3318109" y="1615281"/>
                </a:cubicBezTo>
                <a:cubicBezTo>
                  <a:pt x="3134542" y="1641063"/>
                  <a:pt x="2954840" y="1595011"/>
                  <a:pt x="2638497" y="1615281"/>
                </a:cubicBezTo>
                <a:cubicBezTo>
                  <a:pt x="2322154" y="1635551"/>
                  <a:pt x="2335708" y="1565840"/>
                  <a:pt x="2175903" y="1615281"/>
                </a:cubicBezTo>
                <a:cubicBezTo>
                  <a:pt x="2016098" y="1664722"/>
                  <a:pt x="1976551" y="1574422"/>
                  <a:pt x="1821819" y="1615281"/>
                </a:cubicBezTo>
                <a:cubicBezTo>
                  <a:pt x="1667087" y="1656140"/>
                  <a:pt x="1652270" y="1611375"/>
                  <a:pt x="1576245" y="1615281"/>
                </a:cubicBezTo>
                <a:cubicBezTo>
                  <a:pt x="1500220" y="1619187"/>
                  <a:pt x="1368977" y="1589578"/>
                  <a:pt x="1222161" y="1615281"/>
                </a:cubicBezTo>
                <a:cubicBezTo>
                  <a:pt x="1075345" y="1640984"/>
                  <a:pt x="1055239" y="1603429"/>
                  <a:pt x="976586" y="1615281"/>
                </a:cubicBezTo>
                <a:cubicBezTo>
                  <a:pt x="897934" y="1627133"/>
                  <a:pt x="275525" y="1594444"/>
                  <a:pt x="0" y="1615281"/>
                </a:cubicBezTo>
                <a:cubicBezTo>
                  <a:pt x="136002" y="1464360"/>
                  <a:pt x="266513" y="1435594"/>
                  <a:pt x="379591" y="1235690"/>
                </a:cubicBezTo>
                <a:cubicBezTo>
                  <a:pt x="492670" y="1035786"/>
                  <a:pt x="733421" y="945837"/>
                  <a:pt x="807641" y="807641"/>
                </a:cubicBezTo>
                <a:cubicBezTo>
                  <a:pt x="709497" y="729872"/>
                  <a:pt x="562806" y="503249"/>
                  <a:pt x="395744" y="395744"/>
                </a:cubicBezTo>
                <a:cubicBezTo>
                  <a:pt x="228682" y="288239"/>
                  <a:pt x="110457" y="104212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extLst>
              <a:ext uri="{C807C97D-BFC1-408E-A445-0C87EB9F89A2}">
                <ask:lineSketchStyleProps xmlns:ask="http://schemas.microsoft.com/office/drawing/2018/sketchyshapes" sd="2171692991">
                  <a:prstGeom prst="chevro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D37871-C77C-306D-E63E-2F0B21FE9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b="0" i="0" dirty="0">
                <a:solidFill>
                  <a:srgbClr val="202124"/>
                </a:solidFill>
                <a:effectLst/>
                <a:latin typeface="docs-Roboto"/>
              </a:rPr>
              <a:t>Ich habe jetzt Lust mich mehr mit Unity zu beschäftigen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9177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93596-D6AC-5278-136D-D525AE1FE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C9A41B-D5CA-D48B-5C0D-3E4AA58A9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b="0" i="0" dirty="0">
                <a:solidFill>
                  <a:srgbClr val="202124"/>
                </a:solidFill>
                <a:effectLst/>
                <a:latin typeface="docs-Roboto"/>
              </a:rPr>
              <a:t>Weiteres Feedback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288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F5CF09-6384-2AA6-8C31-C7B9B97AE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Justus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97DC1E-CBF6-4D73-7063-4B7B2A1C2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AKTUELLE SCREENSHOTS AUS DEM SPIEL KURZ VOR WORKSHOP HIER EINFÜGEN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654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57234-D3DD-7A25-8B39-19D800A71A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DD435E-F58B-0564-EFBF-D5B9643BE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Elia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05E2A6-00F9-18BC-A83B-4AE8D883B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AKTUELLE SCREENSHOTS AUS DEM SPIEL KURZ VOR WORKSHOP HIER EINFÜGEN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789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051A7-4FF9-3FBD-EC75-941A2C572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F6D2E0-B14D-1965-2977-BD1114323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Filip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5F634D-8CD5-22F0-8012-CD1EAF714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AKTUELLE SCREENSHOTS AUS DEM SPIEL KURZ VOR WORKSHOP HIER EINFÜGEN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954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676757-F81A-26B1-BC11-FBB6A4861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806595-E615-3DB0-BD10-2931067CF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Klarin 12.5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86B458-F550-9C18-91EA-B211038AA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240690"/>
            <a:ext cx="5438027" cy="303262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4DCD095-CC21-BC89-53BD-4A9145721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162" y="1419958"/>
            <a:ext cx="5797104" cy="323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498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9E02AF-22FA-8842-7569-196969202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4D6C6-7947-6761-D77B-C67E8204F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Klarin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9FD5864-A4F5-E777-5238-FBBAA2250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240690"/>
            <a:ext cx="5438027" cy="303262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3B4A7A3-4EA7-26F6-3F48-7FF858D33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322" y="527990"/>
            <a:ext cx="10701705" cy="596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4819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9382F4-285C-9635-ABB2-9139F527F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FFCEC0DA-EF13-A3B9-941A-93117C1C3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162" y="1419958"/>
            <a:ext cx="5797104" cy="323117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01FBA4-C697-8C91-F235-3CDF913EB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Klarin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2D08E41-6EC6-9A12-52C1-39E961481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92" y="365125"/>
            <a:ext cx="11090015" cy="618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967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E85F82F-AB85-48E0-A2F5-7B68BF7F8659}">
  <we:reference id="wa200003220" version="1.0.0.0" store="de-DE" storeType="OMEX"/>
  <we:alternateReferences>
    <we:reference id="wa200003220" version="1.0.0.0" store="wa20000322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578</Words>
  <Application>Microsoft Office PowerPoint</Application>
  <PresentationFormat>Breitbild</PresentationFormat>
  <Paragraphs>101</Paragraphs>
  <Slides>31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36" baseType="lpstr">
      <vt:lpstr>Aptos</vt:lpstr>
      <vt:lpstr>Aptos Display</vt:lpstr>
      <vt:lpstr>Arial</vt:lpstr>
      <vt:lpstr>docs-Roboto</vt:lpstr>
      <vt:lpstr>Office</vt:lpstr>
      <vt:lpstr>Unity für Dummies</vt:lpstr>
      <vt:lpstr>PowerPoint-Präsentation</vt:lpstr>
      <vt:lpstr>Inhalt</vt:lpstr>
      <vt:lpstr>Justus</vt:lpstr>
      <vt:lpstr>Elia</vt:lpstr>
      <vt:lpstr>Filip</vt:lpstr>
      <vt:lpstr>Klarin 12.5</vt:lpstr>
      <vt:lpstr>Klarin</vt:lpstr>
      <vt:lpstr>Klarin</vt:lpstr>
      <vt:lpstr>Unity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Feedback</vt:lpstr>
      <vt:lpstr>Ich bin bei den Aufgaben gut mitgekommen und habe alles verstanden.</vt:lpstr>
      <vt:lpstr>Ich fand die Arbeitsgeschwindigkeit angenehm</vt:lpstr>
      <vt:lpstr>Ich fand die Tiefe der Erarbeitung als erste Schritte hilfreich</vt:lpstr>
      <vt:lpstr>Ich habe jetzt Lust mich mehr mit Unity zu beschäftigen</vt:lpstr>
      <vt:lpstr>Weiteres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Klarin Steffens</dc:creator>
  <cp:lastModifiedBy>Klarin Steffens</cp:lastModifiedBy>
  <cp:revision>6</cp:revision>
  <dcterms:created xsi:type="dcterms:W3CDTF">2024-12-13T05:50:46Z</dcterms:created>
  <dcterms:modified xsi:type="dcterms:W3CDTF">2025-02-18T20:26:47Z</dcterms:modified>
</cp:coreProperties>
</file>

<file path=docProps/thumbnail.jpeg>
</file>